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8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466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3997413"/>
            <a:ext cx="7772400" cy="6061075"/>
          </a:xfrm>
          <a:custGeom>
            <a:avLst/>
            <a:gdLst/>
            <a:ahLst/>
            <a:cxnLst/>
            <a:rect l="l" t="t" r="r" b="b"/>
            <a:pathLst>
              <a:path w="7772400" h="6061075">
                <a:moveTo>
                  <a:pt x="7772400" y="0"/>
                </a:moveTo>
                <a:lnTo>
                  <a:pt x="0" y="653872"/>
                </a:lnTo>
                <a:lnTo>
                  <a:pt x="0" y="6060986"/>
                </a:lnTo>
                <a:lnTo>
                  <a:pt x="7772400" y="6060986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4468329"/>
            <a:ext cx="2171700" cy="5590540"/>
          </a:xfrm>
          <a:custGeom>
            <a:avLst/>
            <a:gdLst/>
            <a:ahLst/>
            <a:cxnLst/>
            <a:rect l="l" t="t" r="r" b="b"/>
            <a:pathLst>
              <a:path w="2171700" h="5590540">
                <a:moveTo>
                  <a:pt x="2171496" y="0"/>
                </a:moveTo>
                <a:lnTo>
                  <a:pt x="0" y="183146"/>
                </a:lnTo>
                <a:lnTo>
                  <a:pt x="0" y="5590070"/>
                </a:lnTo>
                <a:lnTo>
                  <a:pt x="2171496" y="5590070"/>
                </a:lnTo>
                <a:lnTo>
                  <a:pt x="2171496" y="0"/>
                </a:lnTo>
                <a:close/>
              </a:path>
            </a:pathLst>
          </a:custGeom>
          <a:solidFill>
            <a:srgbClr val="ADB7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5319483" y="328714"/>
            <a:ext cx="166916" cy="88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3386937" y="440918"/>
            <a:ext cx="1864360" cy="283845"/>
          </a:xfrm>
          <a:custGeom>
            <a:avLst/>
            <a:gdLst/>
            <a:ahLst/>
            <a:cxnLst/>
            <a:rect l="l" t="t" r="r" b="b"/>
            <a:pathLst>
              <a:path w="1864360" h="283845">
                <a:moveTo>
                  <a:pt x="407835" y="176276"/>
                </a:moveTo>
                <a:lnTo>
                  <a:pt x="402501" y="146646"/>
                </a:lnTo>
                <a:lnTo>
                  <a:pt x="386537" y="125476"/>
                </a:lnTo>
                <a:lnTo>
                  <a:pt x="359930" y="112776"/>
                </a:lnTo>
                <a:lnTo>
                  <a:pt x="322707" y="108534"/>
                </a:lnTo>
                <a:lnTo>
                  <a:pt x="74930" y="108534"/>
                </a:lnTo>
                <a:lnTo>
                  <a:pt x="69507" y="105092"/>
                </a:lnTo>
                <a:lnTo>
                  <a:pt x="69507" y="69418"/>
                </a:lnTo>
                <a:lnTo>
                  <a:pt x="74930" y="65989"/>
                </a:lnTo>
                <a:lnTo>
                  <a:pt x="398970" y="65989"/>
                </a:lnTo>
                <a:lnTo>
                  <a:pt x="398970" y="12"/>
                </a:lnTo>
                <a:lnTo>
                  <a:pt x="85826" y="12"/>
                </a:lnTo>
                <a:lnTo>
                  <a:pt x="48272" y="4343"/>
                </a:lnTo>
                <a:lnTo>
                  <a:pt x="21450" y="17310"/>
                </a:lnTo>
                <a:lnTo>
                  <a:pt x="5359" y="38925"/>
                </a:lnTo>
                <a:lnTo>
                  <a:pt x="0" y="69176"/>
                </a:lnTo>
                <a:lnTo>
                  <a:pt x="0" y="113842"/>
                </a:lnTo>
                <a:lnTo>
                  <a:pt x="5334" y="140373"/>
                </a:lnTo>
                <a:lnTo>
                  <a:pt x="21361" y="159334"/>
                </a:lnTo>
                <a:lnTo>
                  <a:pt x="48069" y="170700"/>
                </a:lnTo>
                <a:lnTo>
                  <a:pt x="85458" y="174485"/>
                </a:lnTo>
                <a:lnTo>
                  <a:pt x="332994" y="174485"/>
                </a:lnTo>
                <a:lnTo>
                  <a:pt x="338315" y="177927"/>
                </a:lnTo>
                <a:lnTo>
                  <a:pt x="338315" y="214426"/>
                </a:lnTo>
                <a:lnTo>
                  <a:pt x="332994" y="217766"/>
                </a:lnTo>
                <a:lnTo>
                  <a:pt x="9232" y="217766"/>
                </a:lnTo>
                <a:lnTo>
                  <a:pt x="9232" y="283718"/>
                </a:lnTo>
                <a:lnTo>
                  <a:pt x="322351" y="283718"/>
                </a:lnTo>
                <a:lnTo>
                  <a:pt x="359740" y="279425"/>
                </a:lnTo>
                <a:lnTo>
                  <a:pt x="386461" y="266522"/>
                </a:lnTo>
                <a:lnTo>
                  <a:pt x="402488" y="245033"/>
                </a:lnTo>
                <a:lnTo>
                  <a:pt x="407835" y="214922"/>
                </a:lnTo>
                <a:lnTo>
                  <a:pt x="407835" y="176276"/>
                </a:lnTo>
                <a:close/>
              </a:path>
              <a:path w="1864360" h="283845">
                <a:moveTo>
                  <a:pt x="874864" y="90449"/>
                </a:moveTo>
                <a:lnTo>
                  <a:pt x="868184" y="50901"/>
                </a:lnTo>
                <a:lnTo>
                  <a:pt x="814806" y="5676"/>
                </a:lnTo>
                <a:lnTo>
                  <a:pt x="805345" y="4533"/>
                </a:lnTo>
                <a:lnTo>
                  <a:pt x="805345" y="90449"/>
                </a:lnTo>
                <a:lnTo>
                  <a:pt x="805345" y="193662"/>
                </a:lnTo>
                <a:lnTo>
                  <a:pt x="803021" y="204216"/>
                </a:lnTo>
                <a:lnTo>
                  <a:pt x="796048" y="211747"/>
                </a:lnTo>
                <a:lnTo>
                  <a:pt x="784415" y="216268"/>
                </a:lnTo>
                <a:lnTo>
                  <a:pt x="768121" y="217766"/>
                </a:lnTo>
                <a:lnTo>
                  <a:pt x="548957" y="217766"/>
                </a:lnTo>
                <a:lnTo>
                  <a:pt x="532663" y="216268"/>
                </a:lnTo>
                <a:lnTo>
                  <a:pt x="521030" y="211747"/>
                </a:lnTo>
                <a:lnTo>
                  <a:pt x="514057" y="204216"/>
                </a:lnTo>
                <a:lnTo>
                  <a:pt x="511733" y="193662"/>
                </a:lnTo>
                <a:lnTo>
                  <a:pt x="511733" y="90449"/>
                </a:lnTo>
                <a:lnTo>
                  <a:pt x="514057" y="79756"/>
                </a:lnTo>
                <a:lnTo>
                  <a:pt x="521030" y="72110"/>
                </a:lnTo>
                <a:lnTo>
                  <a:pt x="532663" y="67525"/>
                </a:lnTo>
                <a:lnTo>
                  <a:pt x="548957" y="65989"/>
                </a:lnTo>
                <a:lnTo>
                  <a:pt x="768121" y="65989"/>
                </a:lnTo>
                <a:lnTo>
                  <a:pt x="784415" y="67525"/>
                </a:lnTo>
                <a:lnTo>
                  <a:pt x="796048" y="72110"/>
                </a:lnTo>
                <a:lnTo>
                  <a:pt x="803021" y="79756"/>
                </a:lnTo>
                <a:lnTo>
                  <a:pt x="805345" y="90449"/>
                </a:lnTo>
                <a:lnTo>
                  <a:pt x="805345" y="4533"/>
                </a:lnTo>
                <a:lnTo>
                  <a:pt x="768121" y="12"/>
                </a:lnTo>
                <a:lnTo>
                  <a:pt x="548957" y="12"/>
                </a:lnTo>
                <a:lnTo>
                  <a:pt x="502246" y="5676"/>
                </a:lnTo>
                <a:lnTo>
                  <a:pt x="468896" y="22631"/>
                </a:lnTo>
                <a:lnTo>
                  <a:pt x="448894" y="50901"/>
                </a:lnTo>
                <a:lnTo>
                  <a:pt x="442226" y="90449"/>
                </a:lnTo>
                <a:lnTo>
                  <a:pt x="442226" y="193662"/>
                </a:lnTo>
                <a:lnTo>
                  <a:pt x="448894" y="233083"/>
                </a:lnTo>
                <a:lnTo>
                  <a:pt x="468896" y="261213"/>
                </a:lnTo>
                <a:lnTo>
                  <a:pt x="502246" y="278104"/>
                </a:lnTo>
                <a:lnTo>
                  <a:pt x="548957" y="283718"/>
                </a:lnTo>
                <a:lnTo>
                  <a:pt x="768121" y="283718"/>
                </a:lnTo>
                <a:lnTo>
                  <a:pt x="814806" y="278104"/>
                </a:lnTo>
                <a:lnTo>
                  <a:pt x="848169" y="261213"/>
                </a:lnTo>
                <a:lnTo>
                  <a:pt x="868184" y="233083"/>
                </a:lnTo>
                <a:lnTo>
                  <a:pt x="870775" y="217766"/>
                </a:lnTo>
                <a:lnTo>
                  <a:pt x="874864" y="193662"/>
                </a:lnTo>
                <a:lnTo>
                  <a:pt x="874864" y="90449"/>
                </a:lnTo>
                <a:close/>
              </a:path>
              <a:path w="1864360" h="283845">
                <a:moveTo>
                  <a:pt x="1314602" y="12"/>
                </a:moveTo>
                <a:lnTo>
                  <a:pt x="1246873" y="12"/>
                </a:lnTo>
                <a:lnTo>
                  <a:pt x="1246873" y="217754"/>
                </a:lnTo>
                <a:lnTo>
                  <a:pt x="1235748" y="217754"/>
                </a:lnTo>
                <a:lnTo>
                  <a:pt x="1228432" y="215633"/>
                </a:lnTo>
                <a:lnTo>
                  <a:pt x="1214247" y="207098"/>
                </a:lnTo>
                <a:lnTo>
                  <a:pt x="1208227" y="202133"/>
                </a:lnTo>
                <a:lnTo>
                  <a:pt x="1065999" y="38328"/>
                </a:lnTo>
                <a:lnTo>
                  <a:pt x="1057046" y="29070"/>
                </a:lnTo>
                <a:lnTo>
                  <a:pt x="1018717" y="5219"/>
                </a:lnTo>
                <a:lnTo>
                  <a:pt x="981240" y="12"/>
                </a:lnTo>
                <a:lnTo>
                  <a:pt x="910323" y="12"/>
                </a:lnTo>
                <a:lnTo>
                  <a:pt x="910323" y="283718"/>
                </a:lnTo>
                <a:lnTo>
                  <a:pt x="977722" y="283718"/>
                </a:lnTo>
                <a:lnTo>
                  <a:pt x="977722" y="65989"/>
                </a:lnTo>
                <a:lnTo>
                  <a:pt x="988822" y="65989"/>
                </a:lnTo>
                <a:lnTo>
                  <a:pt x="996213" y="68059"/>
                </a:lnTo>
                <a:lnTo>
                  <a:pt x="1010627" y="76339"/>
                </a:lnTo>
                <a:lnTo>
                  <a:pt x="1016723" y="81343"/>
                </a:lnTo>
                <a:lnTo>
                  <a:pt x="1155738" y="243636"/>
                </a:lnTo>
                <a:lnTo>
                  <a:pt x="1164602" y="253403"/>
                </a:lnTo>
                <a:lnTo>
                  <a:pt x="1204264" y="278345"/>
                </a:lnTo>
                <a:lnTo>
                  <a:pt x="1243342" y="283718"/>
                </a:lnTo>
                <a:lnTo>
                  <a:pt x="1314602" y="283718"/>
                </a:lnTo>
                <a:lnTo>
                  <a:pt x="1314602" y="12"/>
                </a:lnTo>
                <a:close/>
              </a:path>
              <a:path w="1864360" h="283845">
                <a:moveTo>
                  <a:pt x="1419580" y="12"/>
                </a:moveTo>
                <a:lnTo>
                  <a:pt x="1350048" y="12"/>
                </a:lnTo>
                <a:lnTo>
                  <a:pt x="1350048" y="283718"/>
                </a:lnTo>
                <a:lnTo>
                  <a:pt x="1419580" y="283718"/>
                </a:lnTo>
                <a:lnTo>
                  <a:pt x="1419580" y="12"/>
                </a:lnTo>
                <a:close/>
              </a:path>
              <a:path w="1864360" h="283845">
                <a:moveTo>
                  <a:pt x="1863915" y="217754"/>
                </a:moveTo>
                <a:lnTo>
                  <a:pt x="1529524" y="217754"/>
                </a:lnTo>
                <a:lnTo>
                  <a:pt x="1524165" y="213017"/>
                </a:lnTo>
                <a:lnTo>
                  <a:pt x="1524165" y="70573"/>
                </a:lnTo>
                <a:lnTo>
                  <a:pt x="1529524" y="65976"/>
                </a:lnTo>
                <a:lnTo>
                  <a:pt x="1862836" y="65976"/>
                </a:lnTo>
                <a:lnTo>
                  <a:pt x="1862836" y="0"/>
                </a:lnTo>
                <a:lnTo>
                  <a:pt x="1540116" y="0"/>
                </a:lnTo>
                <a:lnTo>
                  <a:pt x="1502727" y="4330"/>
                </a:lnTo>
                <a:lnTo>
                  <a:pt x="1476019" y="17297"/>
                </a:lnTo>
                <a:lnTo>
                  <a:pt x="1460004" y="38912"/>
                </a:lnTo>
                <a:lnTo>
                  <a:pt x="1454670" y="69164"/>
                </a:lnTo>
                <a:lnTo>
                  <a:pt x="1454670" y="214223"/>
                </a:lnTo>
                <a:lnTo>
                  <a:pt x="1460004" y="244627"/>
                </a:lnTo>
                <a:lnTo>
                  <a:pt x="1476019" y="266344"/>
                </a:lnTo>
                <a:lnTo>
                  <a:pt x="1502727" y="279374"/>
                </a:lnTo>
                <a:lnTo>
                  <a:pt x="1540116" y="283705"/>
                </a:lnTo>
                <a:lnTo>
                  <a:pt x="1863915" y="283705"/>
                </a:lnTo>
                <a:lnTo>
                  <a:pt x="1863915" y="217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3398786" y="814311"/>
            <a:ext cx="142201" cy="126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3645408" y="814298"/>
            <a:ext cx="125984" cy="126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3846817" y="814298"/>
            <a:ext cx="150126" cy="126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4226953" y="812800"/>
            <a:ext cx="133540" cy="130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4462831" y="813891"/>
            <a:ext cx="311150" cy="127000"/>
          </a:xfrm>
          <a:custGeom>
            <a:avLst/>
            <a:gdLst/>
            <a:ahLst/>
            <a:cxnLst/>
            <a:rect l="l" t="t" r="r" b="b"/>
            <a:pathLst>
              <a:path w="311150" h="127000">
                <a:moveTo>
                  <a:pt x="102311" y="99060"/>
                </a:moveTo>
                <a:lnTo>
                  <a:pt x="35877" y="99060"/>
                </a:lnTo>
                <a:lnTo>
                  <a:pt x="35877" y="0"/>
                </a:lnTo>
                <a:lnTo>
                  <a:pt x="0" y="0"/>
                </a:lnTo>
                <a:lnTo>
                  <a:pt x="0" y="99060"/>
                </a:lnTo>
                <a:lnTo>
                  <a:pt x="0" y="127000"/>
                </a:lnTo>
                <a:lnTo>
                  <a:pt x="102311" y="127000"/>
                </a:lnTo>
                <a:lnTo>
                  <a:pt x="102311" y="99060"/>
                </a:lnTo>
                <a:close/>
              </a:path>
              <a:path w="311150" h="127000">
                <a:moveTo>
                  <a:pt x="310578" y="100330"/>
                </a:moveTo>
                <a:lnTo>
                  <a:pt x="235839" y="100330"/>
                </a:lnTo>
                <a:lnTo>
                  <a:pt x="235839" y="74930"/>
                </a:lnTo>
                <a:lnTo>
                  <a:pt x="305104" y="74930"/>
                </a:lnTo>
                <a:lnTo>
                  <a:pt x="305104" y="49530"/>
                </a:lnTo>
                <a:lnTo>
                  <a:pt x="235839" y="49530"/>
                </a:lnTo>
                <a:lnTo>
                  <a:pt x="235839" y="27940"/>
                </a:lnTo>
                <a:lnTo>
                  <a:pt x="308622" y="27940"/>
                </a:lnTo>
                <a:lnTo>
                  <a:pt x="308622" y="0"/>
                </a:lnTo>
                <a:lnTo>
                  <a:pt x="200888" y="0"/>
                </a:lnTo>
                <a:lnTo>
                  <a:pt x="200888" y="27940"/>
                </a:lnTo>
                <a:lnTo>
                  <a:pt x="200888" y="49530"/>
                </a:lnTo>
                <a:lnTo>
                  <a:pt x="200888" y="74930"/>
                </a:lnTo>
                <a:lnTo>
                  <a:pt x="200888" y="100330"/>
                </a:lnTo>
                <a:lnTo>
                  <a:pt x="200888" y="127000"/>
                </a:lnTo>
                <a:lnTo>
                  <a:pt x="310578" y="127000"/>
                </a:lnTo>
                <a:lnTo>
                  <a:pt x="310578" y="100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4857140" y="814298"/>
            <a:ext cx="170802" cy="126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5118214" y="814298"/>
            <a:ext cx="137058" cy="126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2286000" y="127419"/>
            <a:ext cx="1059818" cy="989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208702" y="3662718"/>
            <a:ext cx="1741170" cy="457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1">
                <a:solidFill>
                  <a:srgbClr val="EC392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491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583463"/>
            <a:ext cx="7772400" cy="9475470"/>
          </a:xfrm>
          <a:custGeom>
            <a:avLst/>
            <a:gdLst/>
            <a:ahLst/>
            <a:cxnLst/>
            <a:rect l="l" t="t" r="r" b="b"/>
            <a:pathLst>
              <a:path w="7772400" h="9475470">
                <a:moveTo>
                  <a:pt x="7772400" y="0"/>
                </a:moveTo>
                <a:lnTo>
                  <a:pt x="0" y="752170"/>
                </a:lnTo>
                <a:lnTo>
                  <a:pt x="0" y="9474936"/>
                </a:lnTo>
                <a:lnTo>
                  <a:pt x="7772400" y="9474936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2727020" y="299910"/>
            <a:ext cx="143078" cy="76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070559" y="396074"/>
            <a:ext cx="1597660" cy="243204"/>
          </a:xfrm>
          <a:custGeom>
            <a:avLst/>
            <a:gdLst/>
            <a:ahLst/>
            <a:cxnLst/>
            <a:rect l="l" t="t" r="r" b="b"/>
            <a:pathLst>
              <a:path w="1597660" h="243204">
                <a:moveTo>
                  <a:pt x="349567" y="151091"/>
                </a:moveTo>
                <a:lnTo>
                  <a:pt x="344995" y="125691"/>
                </a:lnTo>
                <a:lnTo>
                  <a:pt x="331317" y="107543"/>
                </a:lnTo>
                <a:lnTo>
                  <a:pt x="308521" y="96659"/>
                </a:lnTo>
                <a:lnTo>
                  <a:pt x="276606" y="93027"/>
                </a:lnTo>
                <a:lnTo>
                  <a:pt x="64223" y="93027"/>
                </a:lnTo>
                <a:lnTo>
                  <a:pt x="59575" y="90081"/>
                </a:lnTo>
                <a:lnTo>
                  <a:pt x="59575" y="59512"/>
                </a:lnTo>
                <a:lnTo>
                  <a:pt x="64223" y="56565"/>
                </a:lnTo>
                <a:lnTo>
                  <a:pt x="341972" y="56565"/>
                </a:lnTo>
                <a:lnTo>
                  <a:pt x="341972" y="12"/>
                </a:lnTo>
                <a:lnTo>
                  <a:pt x="73558" y="12"/>
                </a:lnTo>
                <a:lnTo>
                  <a:pt x="41376" y="3721"/>
                </a:lnTo>
                <a:lnTo>
                  <a:pt x="18389" y="14833"/>
                </a:lnTo>
                <a:lnTo>
                  <a:pt x="4597" y="33362"/>
                </a:lnTo>
                <a:lnTo>
                  <a:pt x="0" y="59296"/>
                </a:lnTo>
                <a:lnTo>
                  <a:pt x="0" y="97586"/>
                </a:lnTo>
                <a:lnTo>
                  <a:pt x="4572" y="120332"/>
                </a:lnTo>
                <a:lnTo>
                  <a:pt x="18313" y="136563"/>
                </a:lnTo>
                <a:lnTo>
                  <a:pt x="41198" y="146316"/>
                </a:lnTo>
                <a:lnTo>
                  <a:pt x="73253" y="149555"/>
                </a:lnTo>
                <a:lnTo>
                  <a:pt x="285419" y="149555"/>
                </a:lnTo>
                <a:lnTo>
                  <a:pt x="289979" y="152514"/>
                </a:lnTo>
                <a:lnTo>
                  <a:pt x="289979" y="183794"/>
                </a:lnTo>
                <a:lnTo>
                  <a:pt x="285419" y="186651"/>
                </a:lnTo>
                <a:lnTo>
                  <a:pt x="7899" y="186651"/>
                </a:lnTo>
                <a:lnTo>
                  <a:pt x="7899" y="243179"/>
                </a:lnTo>
                <a:lnTo>
                  <a:pt x="276301" y="243179"/>
                </a:lnTo>
                <a:lnTo>
                  <a:pt x="308343" y="239496"/>
                </a:lnTo>
                <a:lnTo>
                  <a:pt x="331241" y="228447"/>
                </a:lnTo>
                <a:lnTo>
                  <a:pt x="344982" y="210032"/>
                </a:lnTo>
                <a:lnTo>
                  <a:pt x="349567" y="184226"/>
                </a:lnTo>
                <a:lnTo>
                  <a:pt x="349567" y="151091"/>
                </a:lnTo>
                <a:close/>
              </a:path>
              <a:path w="1597660" h="243204">
                <a:moveTo>
                  <a:pt x="749884" y="77520"/>
                </a:moveTo>
                <a:lnTo>
                  <a:pt x="746340" y="56553"/>
                </a:lnTo>
                <a:lnTo>
                  <a:pt x="744156" y="43624"/>
                </a:lnTo>
                <a:lnTo>
                  <a:pt x="726998" y="19392"/>
                </a:lnTo>
                <a:lnTo>
                  <a:pt x="698411" y="4851"/>
                </a:lnTo>
                <a:lnTo>
                  <a:pt x="690308" y="3873"/>
                </a:lnTo>
                <a:lnTo>
                  <a:pt x="690308" y="77520"/>
                </a:lnTo>
                <a:lnTo>
                  <a:pt x="690308" y="165989"/>
                </a:lnTo>
                <a:lnTo>
                  <a:pt x="688314" y="175031"/>
                </a:lnTo>
                <a:lnTo>
                  <a:pt x="682332" y="181495"/>
                </a:lnTo>
                <a:lnTo>
                  <a:pt x="672363" y="185369"/>
                </a:lnTo>
                <a:lnTo>
                  <a:pt x="658393" y="186651"/>
                </a:lnTo>
                <a:lnTo>
                  <a:pt x="470535" y="186651"/>
                </a:lnTo>
                <a:lnTo>
                  <a:pt x="456565" y="185369"/>
                </a:lnTo>
                <a:lnTo>
                  <a:pt x="446595" y="181495"/>
                </a:lnTo>
                <a:lnTo>
                  <a:pt x="440613" y="175031"/>
                </a:lnTo>
                <a:lnTo>
                  <a:pt x="438619" y="165989"/>
                </a:lnTo>
                <a:lnTo>
                  <a:pt x="438619" y="77520"/>
                </a:lnTo>
                <a:lnTo>
                  <a:pt x="440613" y="68351"/>
                </a:lnTo>
                <a:lnTo>
                  <a:pt x="446595" y="61798"/>
                </a:lnTo>
                <a:lnTo>
                  <a:pt x="456565" y="57873"/>
                </a:lnTo>
                <a:lnTo>
                  <a:pt x="470535" y="56553"/>
                </a:lnTo>
                <a:lnTo>
                  <a:pt x="658393" y="56553"/>
                </a:lnTo>
                <a:lnTo>
                  <a:pt x="672363" y="57873"/>
                </a:lnTo>
                <a:lnTo>
                  <a:pt x="682332" y="61798"/>
                </a:lnTo>
                <a:lnTo>
                  <a:pt x="688314" y="68351"/>
                </a:lnTo>
                <a:lnTo>
                  <a:pt x="690308" y="77520"/>
                </a:lnTo>
                <a:lnTo>
                  <a:pt x="690308" y="3873"/>
                </a:lnTo>
                <a:lnTo>
                  <a:pt x="658393" y="0"/>
                </a:lnTo>
                <a:lnTo>
                  <a:pt x="470535" y="0"/>
                </a:lnTo>
                <a:lnTo>
                  <a:pt x="430504" y="4851"/>
                </a:lnTo>
                <a:lnTo>
                  <a:pt x="401916" y="19392"/>
                </a:lnTo>
                <a:lnTo>
                  <a:pt x="384771" y="43624"/>
                </a:lnTo>
                <a:lnTo>
                  <a:pt x="379056" y="77520"/>
                </a:lnTo>
                <a:lnTo>
                  <a:pt x="379056" y="165989"/>
                </a:lnTo>
                <a:lnTo>
                  <a:pt x="384771" y="199771"/>
                </a:lnTo>
                <a:lnTo>
                  <a:pt x="401916" y="223888"/>
                </a:lnTo>
                <a:lnTo>
                  <a:pt x="430504" y="238366"/>
                </a:lnTo>
                <a:lnTo>
                  <a:pt x="470535" y="243179"/>
                </a:lnTo>
                <a:lnTo>
                  <a:pt x="658393" y="243179"/>
                </a:lnTo>
                <a:lnTo>
                  <a:pt x="698411" y="238366"/>
                </a:lnTo>
                <a:lnTo>
                  <a:pt x="726998" y="223888"/>
                </a:lnTo>
                <a:lnTo>
                  <a:pt x="744156" y="199771"/>
                </a:lnTo>
                <a:lnTo>
                  <a:pt x="746379" y="186651"/>
                </a:lnTo>
                <a:lnTo>
                  <a:pt x="749884" y="165989"/>
                </a:lnTo>
                <a:lnTo>
                  <a:pt x="749884" y="77520"/>
                </a:lnTo>
                <a:close/>
              </a:path>
              <a:path w="1597660" h="243204">
                <a:moveTo>
                  <a:pt x="1126807" y="12"/>
                </a:moveTo>
                <a:lnTo>
                  <a:pt x="1068743" y="12"/>
                </a:lnTo>
                <a:lnTo>
                  <a:pt x="1068743" y="186651"/>
                </a:lnTo>
                <a:lnTo>
                  <a:pt x="1059205" y="186651"/>
                </a:lnTo>
                <a:lnTo>
                  <a:pt x="1052931" y="184823"/>
                </a:lnTo>
                <a:lnTo>
                  <a:pt x="1040777" y="177520"/>
                </a:lnTo>
                <a:lnTo>
                  <a:pt x="1035608" y="173253"/>
                </a:lnTo>
                <a:lnTo>
                  <a:pt x="913701" y="32854"/>
                </a:lnTo>
                <a:lnTo>
                  <a:pt x="906018" y="24917"/>
                </a:lnTo>
                <a:lnTo>
                  <a:pt x="873163" y="4470"/>
                </a:lnTo>
                <a:lnTo>
                  <a:pt x="841070" y="12"/>
                </a:lnTo>
                <a:lnTo>
                  <a:pt x="780275" y="12"/>
                </a:lnTo>
                <a:lnTo>
                  <a:pt x="780275" y="243179"/>
                </a:lnTo>
                <a:lnTo>
                  <a:pt x="838034" y="243179"/>
                </a:lnTo>
                <a:lnTo>
                  <a:pt x="838034" y="56565"/>
                </a:lnTo>
                <a:lnTo>
                  <a:pt x="847559" y="56565"/>
                </a:lnTo>
                <a:lnTo>
                  <a:pt x="853884" y="58343"/>
                </a:lnTo>
                <a:lnTo>
                  <a:pt x="866241" y="65443"/>
                </a:lnTo>
                <a:lnTo>
                  <a:pt x="871474" y="69723"/>
                </a:lnTo>
                <a:lnTo>
                  <a:pt x="990625" y="208826"/>
                </a:lnTo>
                <a:lnTo>
                  <a:pt x="998220" y="217208"/>
                </a:lnTo>
                <a:lnTo>
                  <a:pt x="1032217" y="238569"/>
                </a:lnTo>
                <a:lnTo>
                  <a:pt x="1065720" y="243179"/>
                </a:lnTo>
                <a:lnTo>
                  <a:pt x="1126807" y="243179"/>
                </a:lnTo>
                <a:lnTo>
                  <a:pt x="1126807" y="12"/>
                </a:lnTo>
                <a:close/>
              </a:path>
              <a:path w="1597660" h="243204">
                <a:moveTo>
                  <a:pt x="1216774" y="12"/>
                </a:moveTo>
                <a:lnTo>
                  <a:pt x="1157185" y="12"/>
                </a:lnTo>
                <a:lnTo>
                  <a:pt x="1157185" y="243179"/>
                </a:lnTo>
                <a:lnTo>
                  <a:pt x="1216774" y="243179"/>
                </a:lnTo>
                <a:lnTo>
                  <a:pt x="1216774" y="12"/>
                </a:lnTo>
                <a:close/>
              </a:path>
              <a:path w="1597660" h="243204">
                <a:moveTo>
                  <a:pt x="1597647" y="186651"/>
                </a:moveTo>
                <a:lnTo>
                  <a:pt x="1311021" y="186651"/>
                </a:lnTo>
                <a:lnTo>
                  <a:pt x="1306423" y="182587"/>
                </a:lnTo>
                <a:lnTo>
                  <a:pt x="1306423" y="60490"/>
                </a:lnTo>
                <a:lnTo>
                  <a:pt x="1311021" y="56553"/>
                </a:lnTo>
                <a:lnTo>
                  <a:pt x="1596720" y="56553"/>
                </a:lnTo>
                <a:lnTo>
                  <a:pt x="1596720" y="12"/>
                </a:lnTo>
                <a:lnTo>
                  <a:pt x="1320101" y="12"/>
                </a:lnTo>
                <a:lnTo>
                  <a:pt x="1288046" y="3721"/>
                </a:lnTo>
                <a:lnTo>
                  <a:pt x="1265161" y="14833"/>
                </a:lnTo>
                <a:lnTo>
                  <a:pt x="1251432" y="33362"/>
                </a:lnTo>
                <a:lnTo>
                  <a:pt x="1246860" y="59296"/>
                </a:lnTo>
                <a:lnTo>
                  <a:pt x="1246860" y="183629"/>
                </a:lnTo>
                <a:lnTo>
                  <a:pt x="1251432" y="209689"/>
                </a:lnTo>
                <a:lnTo>
                  <a:pt x="1265161" y="228295"/>
                </a:lnTo>
                <a:lnTo>
                  <a:pt x="1288046" y="239458"/>
                </a:lnTo>
                <a:lnTo>
                  <a:pt x="1320101" y="243179"/>
                </a:lnTo>
                <a:lnTo>
                  <a:pt x="1597647" y="243179"/>
                </a:lnTo>
                <a:lnTo>
                  <a:pt x="1597647" y="186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080705" y="716127"/>
            <a:ext cx="121881" cy="108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292110" y="716127"/>
            <a:ext cx="107988" cy="108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464716" y="716127"/>
            <a:ext cx="128676" cy="108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1790560" y="714832"/>
            <a:ext cx="114465" cy="1116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1992744" y="716127"/>
            <a:ext cx="87693" cy="108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2164931" y="716673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30" y="85090"/>
                </a:moveTo>
                <a:lnTo>
                  <a:pt x="29959" y="85090"/>
                </a:lnTo>
                <a:lnTo>
                  <a:pt x="29959" y="63500"/>
                </a:lnTo>
                <a:lnTo>
                  <a:pt x="89331" y="63500"/>
                </a:lnTo>
                <a:lnTo>
                  <a:pt x="89331" y="41910"/>
                </a:lnTo>
                <a:lnTo>
                  <a:pt x="29959" y="41910"/>
                </a:lnTo>
                <a:lnTo>
                  <a:pt x="29959" y="22860"/>
                </a:lnTo>
                <a:lnTo>
                  <a:pt x="92341" y="22860"/>
                </a:lnTo>
                <a:lnTo>
                  <a:pt x="92341" y="0"/>
                </a:lnTo>
                <a:lnTo>
                  <a:pt x="0" y="0"/>
                </a:lnTo>
                <a:lnTo>
                  <a:pt x="0" y="22860"/>
                </a:lnTo>
                <a:lnTo>
                  <a:pt x="0" y="41910"/>
                </a:lnTo>
                <a:lnTo>
                  <a:pt x="0" y="63500"/>
                </a:lnTo>
                <a:lnTo>
                  <a:pt x="0" y="85090"/>
                </a:lnTo>
                <a:lnTo>
                  <a:pt x="0" y="107950"/>
                </a:lnTo>
                <a:lnTo>
                  <a:pt x="94030" y="107950"/>
                </a:lnTo>
                <a:lnTo>
                  <a:pt x="94030" y="85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2330729" y="716114"/>
            <a:ext cx="146405" cy="108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2554516" y="716127"/>
            <a:ext cx="117475" cy="1084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126888" y="127888"/>
            <a:ext cx="908432" cy="8472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0" y="9487775"/>
            <a:ext cx="7772400" cy="570865"/>
          </a:xfrm>
          <a:custGeom>
            <a:avLst/>
            <a:gdLst/>
            <a:ahLst/>
            <a:cxnLst/>
            <a:rect l="l" t="t" r="r" b="b"/>
            <a:pathLst>
              <a:path w="7772400" h="570865">
                <a:moveTo>
                  <a:pt x="0" y="570623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570623"/>
                </a:lnTo>
                <a:lnTo>
                  <a:pt x="0" y="570623"/>
                </a:lnTo>
                <a:close/>
              </a:path>
            </a:pathLst>
          </a:custGeom>
          <a:solidFill>
            <a:srgbClr val="ADB7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675" y="3153829"/>
            <a:ext cx="7169048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71" y="4563033"/>
            <a:ext cx="6552057" cy="387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1">
                <a:solidFill>
                  <a:srgbClr val="EC392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icdryclean.com/" TargetMode="External"/><Relationship Id="rId2" Type="http://schemas.openxmlformats.org/officeDocument/2006/relationships/hyperlink" Target="mailto:sales@sonicdryclea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http://www.sonicdryclean.com/" TargetMode="External"/><Relationship Id="rId4" Type="http://schemas.openxmlformats.org/officeDocument/2006/relationships/hyperlink" Target="mailto:info@ecd-usa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hyperlink" Target="mailto:info@ecd-usa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@ecd-usa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ecd-usa.com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3153829"/>
            <a:ext cx="5032324" cy="1283493"/>
          </a:xfrm>
          <a:prstGeom prst="rect">
            <a:avLst/>
          </a:prstGeom>
          <a:solidFill>
            <a:srgbClr val="EC392F"/>
          </a:solidFill>
        </p:spPr>
        <p:txBody>
          <a:bodyPr vert="horz" wrap="square" lIns="0" tIns="84455" rIns="0" bIns="0" rtlCol="0">
            <a:spAutoFit/>
          </a:bodyPr>
          <a:lstStyle/>
          <a:p>
            <a:pPr marL="125095" marR="117475" indent="-635" algn="ctr">
              <a:lnSpc>
                <a:spcPts val="3200"/>
              </a:lnSpc>
              <a:spcBef>
                <a:spcPts val="665"/>
              </a:spcBef>
            </a:pPr>
            <a:r>
              <a:rPr lang="ru-RU" sz="2400" spc="-45" dirty="0"/>
              <a:t>МИРОВОЙ ЛИДЕР В ТЕХНОЛОГИИ СУХОЙ ОЧИСТКИ ВОЗДУШНЫХ ФИЛЬТРОВ</a:t>
            </a:r>
            <a:endParaRPr sz="2400" spc="-4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1" y="4563033"/>
            <a:ext cx="7035786" cy="42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8840">
              <a:lnSpc>
                <a:spcPts val="2515"/>
              </a:lnSpc>
              <a:spcBef>
                <a:spcPts val="100"/>
              </a:spcBef>
            </a:pPr>
            <a:r>
              <a:rPr lang="ru-RU" sz="1600" spc="-30" dirty="0"/>
              <a:t>УСТАНАВЛИВАЕТ СТАНДАРТЫ С 1989 ГОДА!</a:t>
            </a:r>
          </a:p>
          <a:p>
            <a:pPr marL="2148840">
              <a:lnSpc>
                <a:spcPts val="2515"/>
              </a:lnSpc>
              <a:spcBef>
                <a:spcPts val="100"/>
              </a:spcBef>
            </a:pPr>
            <a:r>
              <a:rPr lang="ru-RU" sz="1600" spc="-30" dirty="0"/>
              <a:t>Сэкономьте более 75% затрат на новый воздушный фильтр</a:t>
            </a:r>
            <a:endParaRPr sz="1600" dirty="0">
              <a:latin typeface="Lato Semibold"/>
              <a:cs typeface="Lato Semibold"/>
            </a:endParaRP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Стандартная модель 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SDC-7 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очищает фильтры высотой от 8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 до 32" и диаметрами: внутренним 3,5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, наружным 20"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Модель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 SDC-7/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40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 очищает фильтры высотой от 15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 до 40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 и диаметрами: внутренним 3,5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, наружным 24</a:t>
            </a:r>
            <a:r>
              <a:rPr lang="en-US" sz="1200" b="0" i="0" spc="4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lang="ru-RU" sz="1200" b="0" i="0" spc="4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220 В, 50/60 Гц, однофазный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Цветной сенсорный интерфейс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Полностью автоматический процесс очистки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Корпус выполнен из нержавеющей стали; рама и компоненты с порошковым покрытием для расширенной защиты от коррозии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Независимые испытания в Юго-Западном НИИ США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Очищает с помощью компьютерной последовательности сжатого воздуха, вакуума, вибрации и вращения</a:t>
            </a:r>
          </a:p>
          <a:p>
            <a:pPr marL="2287905" indent="-111125">
              <a:lnSpc>
                <a:spcPct val="100000"/>
              </a:lnSpc>
              <a:spcBef>
                <a:spcPts val="555"/>
              </a:spcBef>
              <a:buChar char="•"/>
              <a:tabLst>
                <a:tab pos="2288540" algn="l"/>
              </a:tabLst>
            </a:pPr>
            <a:r>
              <a:rPr lang="ru-RU" sz="1200" b="0" i="0" spc="45" dirty="0">
                <a:solidFill>
                  <a:srgbClr val="231F20"/>
                </a:solidFill>
                <a:latin typeface="Arial"/>
                <a:cs typeface="Arial"/>
              </a:rPr>
              <a:t>Более 85000 циклов очистки фильтров до ремонта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5178" y="8861679"/>
            <a:ext cx="385422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har char="•"/>
              <a:tabLst>
                <a:tab pos="110489" algn="l"/>
              </a:tabLst>
            </a:pPr>
            <a:r>
              <a:rPr lang="ru-RU" sz="1200" spc="15" dirty="0">
                <a:solidFill>
                  <a:srgbClr val="231F20"/>
                </a:solidFill>
                <a:latin typeface="Arial"/>
                <a:cs typeface="Arial"/>
              </a:rPr>
              <a:t>Средняя продолжительность очистки 5 мин.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5178" y="9166453"/>
            <a:ext cx="37272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indent="-106680">
              <a:lnSpc>
                <a:spcPct val="100000"/>
              </a:lnSpc>
              <a:spcBef>
                <a:spcPts val="100"/>
              </a:spcBef>
              <a:buChar char="•"/>
              <a:tabLst>
                <a:tab pos="119380" algn="l"/>
              </a:tabLst>
            </a:pPr>
            <a:r>
              <a:rPr lang="ru-RU" sz="1200" spc="15" dirty="0">
                <a:solidFill>
                  <a:srgbClr val="231F20"/>
                </a:solidFill>
                <a:latin typeface="Arial"/>
                <a:cs typeface="Arial"/>
              </a:rPr>
              <a:t>Очищает фильтры с внутренним и наружным потоком воздуха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5177" y="9421766"/>
            <a:ext cx="446382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indent="-106680">
              <a:spcBef>
                <a:spcPts val="100"/>
              </a:spcBef>
              <a:buFontTx/>
              <a:buChar char="•"/>
              <a:tabLst>
                <a:tab pos="119380" algn="l"/>
              </a:tabLst>
            </a:pPr>
            <a:endParaRPr lang="ru-RU" sz="1200" spc="1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8745" indent="-106680">
              <a:spcBef>
                <a:spcPts val="100"/>
              </a:spcBef>
              <a:buFontTx/>
              <a:buChar char="•"/>
              <a:tabLst>
                <a:tab pos="119380" algn="l"/>
              </a:tabLst>
            </a:pPr>
            <a:r>
              <a:rPr lang="ru-RU" sz="1200" spc="15" dirty="0">
                <a:solidFill>
                  <a:srgbClr val="231F20"/>
                </a:solidFill>
                <a:latin typeface="Arial"/>
                <a:cs typeface="Arial"/>
              </a:rPr>
              <a:t>Низкие эксплуатационные расходы; удобство в обслуживании; высокая надежность.</a:t>
            </a:r>
            <a:endParaRPr lang="ru-RU" sz="1200" dirty="0">
              <a:latin typeface="Arial"/>
              <a:cs typeface="Arial"/>
            </a:endParaRPr>
          </a:p>
          <a:p>
            <a:pPr marL="118745" indent="-106680">
              <a:lnSpc>
                <a:spcPct val="100000"/>
              </a:lnSpc>
              <a:spcBef>
                <a:spcPts val="100"/>
              </a:spcBef>
              <a:buChar char="•"/>
              <a:tabLst>
                <a:tab pos="119380" algn="l"/>
              </a:tabLst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013" y="8288571"/>
            <a:ext cx="1990439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Дистрибьютор: 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              East Coast Distribution, Inc. </a:t>
            </a:r>
            <a:r>
              <a:rPr lang="ru-RU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Тел: + 1 </a:t>
            </a:r>
            <a:r>
              <a:rPr sz="1200" b="1" spc="-5" dirty="0">
                <a:solidFill>
                  <a:srgbClr val="231F20"/>
                </a:solidFill>
                <a:latin typeface="Lato Heavy"/>
                <a:cs typeface="Lato Heavy"/>
              </a:rPr>
              <a:t>(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718</a:t>
            </a:r>
            <a:r>
              <a:rPr sz="1200" b="1" spc="-5" dirty="0">
                <a:solidFill>
                  <a:srgbClr val="231F20"/>
                </a:solidFill>
                <a:latin typeface="Lato Heavy"/>
                <a:cs typeface="Lato Heavy"/>
              </a:rPr>
              <a:t>)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 837-8785</a:t>
            </a:r>
            <a:r>
              <a:rPr lang="en-US" sz="1200" dirty="0">
                <a:latin typeface="Lato Heavy"/>
                <a:cs typeface="Lato Heavy"/>
              </a:rPr>
              <a:t>    </a:t>
            </a:r>
            <a:r>
              <a:rPr lang="en-US" sz="1200" b="1" spc="-10" dirty="0">
                <a:solidFill>
                  <a:srgbClr val="231F20"/>
                </a:solidFill>
                <a:latin typeface="Lato Heavy"/>
                <a:cs typeface="Lato Heavy"/>
                <a:hlinkClick r:id="rId2"/>
              </a:rPr>
              <a:t>info</a:t>
            </a: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  <a:hlinkClick r:id="rId2"/>
              </a:rPr>
              <a:t>@</a:t>
            </a:r>
            <a:r>
              <a:rPr lang="en-US" sz="1200" b="1" spc="-10" dirty="0">
                <a:solidFill>
                  <a:srgbClr val="231F20"/>
                </a:solidFill>
                <a:latin typeface="Lato Heavy"/>
                <a:cs typeface="Lato Heavy"/>
                <a:hlinkClick r:id="rId2"/>
              </a:rPr>
              <a:t>ecd-usa.com</a:t>
            </a: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  <a:hlinkClick r:id="rId2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</a:rPr>
              <a:t> </a:t>
            </a:r>
            <a:r>
              <a:rPr lang="ru-RU" sz="1200" b="1" spc="-10" dirty="0">
                <a:solidFill>
                  <a:srgbClr val="231F20"/>
                </a:solidFill>
                <a:latin typeface="Lato Heavy"/>
                <a:cs typeface="Lato Heavy"/>
              </a:rPr>
              <a:t>Производитель: </a:t>
            </a:r>
            <a:r>
              <a:rPr lang="en-US" sz="1200" b="1" spc="-10" dirty="0">
                <a:solidFill>
                  <a:srgbClr val="231F20"/>
                </a:solidFill>
                <a:latin typeface="Lato Heavy"/>
                <a:cs typeface="Lato Heavy"/>
              </a:rPr>
              <a:t>SDC, Inc.</a:t>
            </a:r>
            <a:endParaRPr lang="ru-RU" sz="1200" b="1" spc="-10" dirty="0">
              <a:solidFill>
                <a:srgbClr val="231F20"/>
              </a:solidFill>
              <a:latin typeface="Lato Heavy"/>
              <a:cs typeface="Lato Heavy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  <a:hlinkClick r:id="rId3"/>
              </a:rPr>
              <a:t>www.sonicdryclean.com</a:t>
            </a:r>
            <a:endParaRPr sz="1200" dirty="0">
              <a:latin typeface="Lato Heavy"/>
              <a:cs typeface="Lato Heav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9332" y="9472572"/>
            <a:ext cx="685800" cy="559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3662718"/>
            <a:ext cx="7772400" cy="6395720"/>
            <a:chOff x="0" y="3662718"/>
            <a:chExt cx="7772400" cy="6395720"/>
          </a:xfrm>
        </p:grpSpPr>
        <p:sp>
          <p:nvSpPr>
            <p:cNvPr id="4" name="object 4"/>
            <p:cNvSpPr/>
            <p:nvPr/>
          </p:nvSpPr>
          <p:spPr>
            <a:xfrm>
              <a:off x="0" y="3997604"/>
              <a:ext cx="7772400" cy="6061075"/>
            </a:xfrm>
            <a:custGeom>
              <a:avLst/>
              <a:gdLst/>
              <a:ahLst/>
              <a:cxnLst/>
              <a:rect l="l" t="t" r="r" b="b"/>
              <a:pathLst>
                <a:path w="7772400" h="6061075">
                  <a:moveTo>
                    <a:pt x="0" y="0"/>
                  </a:moveTo>
                  <a:lnTo>
                    <a:pt x="0" y="6060795"/>
                  </a:lnTo>
                  <a:lnTo>
                    <a:pt x="7772400" y="6060795"/>
                  </a:lnTo>
                  <a:lnTo>
                    <a:pt x="7772400" y="666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600496" y="4468330"/>
              <a:ext cx="2172335" cy="5590540"/>
            </a:xfrm>
            <a:custGeom>
              <a:avLst/>
              <a:gdLst/>
              <a:ahLst/>
              <a:cxnLst/>
              <a:rect l="l" t="t" r="r" b="b"/>
              <a:pathLst>
                <a:path w="2172334" h="5590540">
                  <a:moveTo>
                    <a:pt x="0" y="0"/>
                  </a:moveTo>
                  <a:lnTo>
                    <a:pt x="12" y="5590070"/>
                  </a:lnTo>
                  <a:lnTo>
                    <a:pt x="2171903" y="5590070"/>
                  </a:lnTo>
                  <a:lnTo>
                    <a:pt x="2171903" y="183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7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872911" y="3662718"/>
              <a:ext cx="1741169" cy="457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4213" y="4140695"/>
            <a:ext cx="5315852" cy="588879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76200" rIns="0" bIns="0" rtlCol="0">
            <a:spAutoFit/>
          </a:bodyPr>
          <a:lstStyle/>
          <a:p>
            <a:pPr marL="1120775" marR="281940" indent="-831215">
              <a:lnSpc>
                <a:spcPts val="2100"/>
              </a:lnSpc>
              <a:spcBef>
                <a:spcPts val="600"/>
              </a:spcBef>
            </a:pPr>
            <a:r>
              <a:rPr lang="ru-RU" sz="1400" b="1" spc="-50" dirty="0">
                <a:solidFill>
                  <a:srgbClr val="FFFFFF"/>
                </a:solidFill>
                <a:latin typeface="Lato Black"/>
                <a:cs typeface="Lato Black"/>
              </a:rPr>
              <a:t>ЗАПАТЕНТОВАННАЯ МАШИНА ДЛЯ АВТОМАТИЧЕСКОЙ ОЧИСТКИ ВОЗДУШНЫХ ФИЛЬТРОВ SDC-7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26" y="4899304"/>
            <a:ext cx="459997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Полностью автоматическая машина для сухой чистки воздушных фильтров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Руководство оператора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Базовый монтажный комплект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220 в, однофазный, 50/60 Гц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213" y="5906554"/>
            <a:ext cx="5029200" cy="278923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6286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495"/>
              </a:spcBef>
            </a:pPr>
            <a:r>
              <a:rPr lang="ru-RU" sz="1400" b="1" spc="-15" dirty="0">
                <a:solidFill>
                  <a:srgbClr val="FFFFFF"/>
                </a:solidFill>
                <a:latin typeface="Lato Black"/>
                <a:cs typeface="Lato Black"/>
              </a:rPr>
              <a:t>КАРТРИДЖНЫЙ ПЫЛЕСБОРНИК </a:t>
            </a:r>
            <a:r>
              <a:rPr sz="1400" b="1" spc="-15" dirty="0">
                <a:solidFill>
                  <a:srgbClr val="FFFFFF"/>
                </a:solidFill>
                <a:latin typeface="Lato Black"/>
                <a:cs typeface="Lato Black"/>
              </a:rPr>
              <a:t>DCS-4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33" y="6400279"/>
            <a:ext cx="3990367" cy="807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5" dirty="0">
                <a:solidFill>
                  <a:srgbClr val="231F20"/>
                </a:solidFill>
                <a:latin typeface="Arial"/>
                <a:cs typeface="Arial"/>
              </a:rPr>
              <a:t>Пылеуловитель с 4 картриджами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5" dirty="0">
                <a:solidFill>
                  <a:srgbClr val="231F20"/>
                </a:solidFill>
                <a:latin typeface="Arial"/>
                <a:cs typeface="Arial"/>
              </a:rPr>
              <a:t>Комплект барабанного бункера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5" dirty="0">
                <a:solidFill>
                  <a:srgbClr val="231F20"/>
                </a:solidFill>
                <a:latin typeface="Arial"/>
                <a:cs typeface="Arial"/>
              </a:rPr>
              <a:t>208-240 В, однофазный, 50 Гц/60 Гц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5" dirty="0">
                <a:solidFill>
                  <a:srgbClr val="231F20"/>
                </a:solidFill>
                <a:latin typeface="Arial"/>
                <a:cs typeface="Arial"/>
              </a:rPr>
              <a:t>Готовый комплект стальных воздуховодов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999" y="7595044"/>
            <a:ext cx="4932413" cy="493725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62230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490"/>
              </a:spcBef>
            </a:pPr>
            <a:r>
              <a:rPr lang="ru-RU" sz="1400" b="1" spc="-20" dirty="0">
                <a:solidFill>
                  <a:srgbClr val="FFFFFF"/>
                </a:solidFill>
                <a:latin typeface="Lato Black"/>
                <a:cs typeface="Lato Black"/>
              </a:rPr>
              <a:t>СТОЛ МАНОМЕТРИЧЕСКОГО ТЕСТИРОВАНИЯ ПОТОКА ВОЗДУХА </a:t>
            </a:r>
            <a:r>
              <a:rPr sz="1400" b="1" spc="-20" dirty="0">
                <a:solidFill>
                  <a:srgbClr val="FFFFFF"/>
                </a:solidFill>
                <a:latin typeface="Lato Black"/>
                <a:cs typeface="Lato Black"/>
              </a:rPr>
              <a:t>SDC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632" y="8088363"/>
            <a:ext cx="4860543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Воздуходувка 1,5 л.с.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Предварительно-собранный пускатель двигателя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220 в, однофазный, 50/60 Гц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Цифровой датчик </a:t>
            </a: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Magnehelic</a:t>
            </a:r>
            <a:r>
              <a:rPr lang="ru-RU" sz="1300" spc="40" baseline="30000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endParaRPr sz="1300" baseline="30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213" y="9102991"/>
            <a:ext cx="5029200" cy="455253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8509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70"/>
              </a:spcBef>
            </a:pPr>
            <a:r>
              <a:rPr lang="ru-RU" sz="1200" b="1" spc="-20" dirty="0">
                <a:solidFill>
                  <a:srgbClr val="FFFFFF"/>
                </a:solidFill>
                <a:latin typeface="Lato Black"/>
                <a:cs typeface="Lato Black"/>
              </a:rPr>
              <a:t>СВЕТОДИОДНАЯ ИНСПЕКЦИОННАЯ СТАНЦИЯ ВЫСОКОЙ ИНТЕНСИВНОСТИ SDC</a:t>
            </a:r>
            <a:endParaRPr sz="1200" dirty="0">
              <a:latin typeface="Lato Black"/>
              <a:cs typeface="Lat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626" y="9584989"/>
            <a:ext cx="5029200" cy="397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Предварительно-собранный ножной переключатель вкл. / выкл.</a:t>
            </a:r>
          </a:p>
          <a:p>
            <a:pPr marL="123189" indent="-111125">
              <a:lnSpc>
                <a:spcPts val="153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220 в, однофазный, 50/60 Гц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7626" y="8234718"/>
            <a:ext cx="2174774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Дистрибьютор: 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                   East Coast Distribution, Inc.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+ 1 </a:t>
            </a:r>
            <a:r>
              <a:rPr sz="1200" b="1" spc="-5" dirty="0">
                <a:solidFill>
                  <a:srgbClr val="231F20"/>
                </a:solidFill>
                <a:latin typeface="Lato Heavy"/>
                <a:cs typeface="Lato Heavy"/>
              </a:rPr>
              <a:t>(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718) 8737-8785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  <a:hlinkClick r:id="rId4"/>
              </a:rPr>
              <a:t>info@ecd-usa.com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Производитель; </a:t>
            </a:r>
            <a:r>
              <a:rPr lang="en-US" sz="1200" b="1" spc="-5" dirty="0">
                <a:solidFill>
                  <a:srgbClr val="231F20"/>
                </a:solidFill>
                <a:latin typeface="Lato Heavy"/>
                <a:cs typeface="Lato Heavy"/>
              </a:rPr>
              <a:t>SDC, Inc. </a:t>
            </a:r>
            <a:r>
              <a:rPr lang="en-US" sz="1200" b="1" spc="-10" dirty="0">
                <a:solidFill>
                  <a:srgbClr val="231F20"/>
                </a:solidFill>
                <a:latin typeface="Lato Heavy"/>
                <a:cs typeface="Lato Heavy"/>
                <a:hlinkClick r:id="rId5"/>
              </a:rPr>
              <a:t>w</a:t>
            </a: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  <a:hlinkClick r:id="rId5"/>
              </a:rPr>
              <a:t>w</a:t>
            </a:r>
            <a:r>
              <a:rPr lang="en-US" sz="1200" b="1" spc="-10" dirty="0">
                <a:solidFill>
                  <a:srgbClr val="231F20"/>
                </a:solidFill>
                <a:latin typeface="Lato Heavy"/>
                <a:cs typeface="Lato Heavy"/>
                <a:hlinkClick r:id="rId5"/>
              </a:rPr>
              <a:t>w</a:t>
            </a:r>
            <a:r>
              <a:rPr sz="1200" b="1" spc="-10" dirty="0">
                <a:solidFill>
                  <a:srgbClr val="231F20"/>
                </a:solidFill>
                <a:latin typeface="Lato Heavy"/>
                <a:cs typeface="Lato Heavy"/>
                <a:hlinkClick r:id="rId5"/>
              </a:rPr>
              <a:t>.sonicdryclean.com</a:t>
            </a:r>
            <a:endParaRPr sz="1200" dirty="0">
              <a:latin typeface="Lato Heavy"/>
              <a:cs typeface="Lato Heavy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0595" y="9482588"/>
            <a:ext cx="685800" cy="559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83476"/>
            <a:ext cx="7772400" cy="9475470"/>
          </a:xfrm>
          <a:custGeom>
            <a:avLst/>
            <a:gdLst/>
            <a:ahLst/>
            <a:cxnLst/>
            <a:rect l="l" t="t" r="r" b="b"/>
            <a:pathLst>
              <a:path w="7772400" h="9475470">
                <a:moveTo>
                  <a:pt x="7772400" y="0"/>
                </a:moveTo>
                <a:lnTo>
                  <a:pt x="0" y="752170"/>
                </a:lnTo>
                <a:lnTo>
                  <a:pt x="0" y="9474923"/>
                </a:lnTo>
                <a:lnTo>
                  <a:pt x="7772400" y="9474923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27134" y="299910"/>
            <a:ext cx="143065" cy="76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70660" y="396074"/>
            <a:ext cx="1597660" cy="243204"/>
          </a:xfrm>
          <a:custGeom>
            <a:avLst/>
            <a:gdLst/>
            <a:ahLst/>
            <a:cxnLst/>
            <a:rect l="l" t="t" r="r" b="b"/>
            <a:pathLst>
              <a:path w="1597660" h="243204">
                <a:moveTo>
                  <a:pt x="349580" y="151091"/>
                </a:moveTo>
                <a:lnTo>
                  <a:pt x="345008" y="125691"/>
                </a:lnTo>
                <a:lnTo>
                  <a:pt x="331330" y="107543"/>
                </a:lnTo>
                <a:lnTo>
                  <a:pt x="308533" y="96659"/>
                </a:lnTo>
                <a:lnTo>
                  <a:pt x="276618" y="93027"/>
                </a:lnTo>
                <a:lnTo>
                  <a:pt x="64223" y="93027"/>
                </a:lnTo>
                <a:lnTo>
                  <a:pt x="59588" y="90081"/>
                </a:lnTo>
                <a:lnTo>
                  <a:pt x="59588" y="59512"/>
                </a:lnTo>
                <a:lnTo>
                  <a:pt x="64223" y="56565"/>
                </a:lnTo>
                <a:lnTo>
                  <a:pt x="341972" y="56565"/>
                </a:lnTo>
                <a:lnTo>
                  <a:pt x="341972" y="12"/>
                </a:lnTo>
                <a:lnTo>
                  <a:pt x="73558" y="12"/>
                </a:lnTo>
                <a:lnTo>
                  <a:pt x="41376" y="3721"/>
                </a:lnTo>
                <a:lnTo>
                  <a:pt x="18389" y="14833"/>
                </a:lnTo>
                <a:lnTo>
                  <a:pt x="4597" y="33362"/>
                </a:lnTo>
                <a:lnTo>
                  <a:pt x="0" y="59296"/>
                </a:lnTo>
                <a:lnTo>
                  <a:pt x="0" y="97586"/>
                </a:lnTo>
                <a:lnTo>
                  <a:pt x="4572" y="120332"/>
                </a:lnTo>
                <a:lnTo>
                  <a:pt x="18313" y="136563"/>
                </a:lnTo>
                <a:lnTo>
                  <a:pt x="41211" y="146316"/>
                </a:lnTo>
                <a:lnTo>
                  <a:pt x="73266" y="149555"/>
                </a:lnTo>
                <a:lnTo>
                  <a:pt x="285432" y="149555"/>
                </a:lnTo>
                <a:lnTo>
                  <a:pt x="289979" y="152514"/>
                </a:lnTo>
                <a:lnTo>
                  <a:pt x="289979" y="183794"/>
                </a:lnTo>
                <a:lnTo>
                  <a:pt x="285432" y="186651"/>
                </a:lnTo>
                <a:lnTo>
                  <a:pt x="7899" y="186651"/>
                </a:lnTo>
                <a:lnTo>
                  <a:pt x="7899" y="243179"/>
                </a:lnTo>
                <a:lnTo>
                  <a:pt x="276301" y="243179"/>
                </a:lnTo>
                <a:lnTo>
                  <a:pt x="308356" y="239496"/>
                </a:lnTo>
                <a:lnTo>
                  <a:pt x="331254" y="228447"/>
                </a:lnTo>
                <a:lnTo>
                  <a:pt x="344995" y="210032"/>
                </a:lnTo>
                <a:lnTo>
                  <a:pt x="349580" y="184226"/>
                </a:lnTo>
                <a:lnTo>
                  <a:pt x="349580" y="151091"/>
                </a:lnTo>
                <a:close/>
              </a:path>
              <a:path w="1597660" h="243204">
                <a:moveTo>
                  <a:pt x="749896" y="77520"/>
                </a:moveTo>
                <a:lnTo>
                  <a:pt x="746353" y="56553"/>
                </a:lnTo>
                <a:lnTo>
                  <a:pt x="744169" y="43624"/>
                </a:lnTo>
                <a:lnTo>
                  <a:pt x="727011" y="19392"/>
                </a:lnTo>
                <a:lnTo>
                  <a:pt x="698423" y="4851"/>
                </a:lnTo>
                <a:lnTo>
                  <a:pt x="690308" y="3873"/>
                </a:lnTo>
                <a:lnTo>
                  <a:pt x="690308" y="77520"/>
                </a:lnTo>
                <a:lnTo>
                  <a:pt x="690308" y="165989"/>
                </a:lnTo>
                <a:lnTo>
                  <a:pt x="688314" y="175031"/>
                </a:lnTo>
                <a:lnTo>
                  <a:pt x="682332" y="181495"/>
                </a:lnTo>
                <a:lnTo>
                  <a:pt x="672363" y="185369"/>
                </a:lnTo>
                <a:lnTo>
                  <a:pt x="658393" y="186651"/>
                </a:lnTo>
                <a:lnTo>
                  <a:pt x="470547" y="186651"/>
                </a:lnTo>
                <a:lnTo>
                  <a:pt x="456577" y="185369"/>
                </a:lnTo>
                <a:lnTo>
                  <a:pt x="446608" y="181495"/>
                </a:lnTo>
                <a:lnTo>
                  <a:pt x="440626" y="175031"/>
                </a:lnTo>
                <a:lnTo>
                  <a:pt x="438632" y="165989"/>
                </a:lnTo>
                <a:lnTo>
                  <a:pt x="438632" y="77520"/>
                </a:lnTo>
                <a:lnTo>
                  <a:pt x="440626" y="68351"/>
                </a:lnTo>
                <a:lnTo>
                  <a:pt x="446608" y="61798"/>
                </a:lnTo>
                <a:lnTo>
                  <a:pt x="456577" y="57873"/>
                </a:lnTo>
                <a:lnTo>
                  <a:pt x="470547" y="56553"/>
                </a:lnTo>
                <a:lnTo>
                  <a:pt x="658393" y="56553"/>
                </a:lnTo>
                <a:lnTo>
                  <a:pt x="672363" y="57873"/>
                </a:lnTo>
                <a:lnTo>
                  <a:pt x="682332" y="61798"/>
                </a:lnTo>
                <a:lnTo>
                  <a:pt x="688314" y="68351"/>
                </a:lnTo>
                <a:lnTo>
                  <a:pt x="690308" y="77520"/>
                </a:lnTo>
                <a:lnTo>
                  <a:pt x="690308" y="3873"/>
                </a:lnTo>
                <a:lnTo>
                  <a:pt x="658393" y="0"/>
                </a:lnTo>
                <a:lnTo>
                  <a:pt x="470547" y="0"/>
                </a:lnTo>
                <a:lnTo>
                  <a:pt x="430504" y="4851"/>
                </a:lnTo>
                <a:lnTo>
                  <a:pt x="401916" y="19392"/>
                </a:lnTo>
                <a:lnTo>
                  <a:pt x="384771" y="43624"/>
                </a:lnTo>
                <a:lnTo>
                  <a:pt x="379056" y="77520"/>
                </a:lnTo>
                <a:lnTo>
                  <a:pt x="379056" y="165989"/>
                </a:lnTo>
                <a:lnTo>
                  <a:pt x="384771" y="199771"/>
                </a:lnTo>
                <a:lnTo>
                  <a:pt x="401916" y="223888"/>
                </a:lnTo>
                <a:lnTo>
                  <a:pt x="430504" y="238366"/>
                </a:lnTo>
                <a:lnTo>
                  <a:pt x="470547" y="243179"/>
                </a:lnTo>
                <a:lnTo>
                  <a:pt x="658393" y="243179"/>
                </a:lnTo>
                <a:lnTo>
                  <a:pt x="698423" y="238366"/>
                </a:lnTo>
                <a:lnTo>
                  <a:pt x="727011" y="223888"/>
                </a:lnTo>
                <a:lnTo>
                  <a:pt x="744169" y="199771"/>
                </a:lnTo>
                <a:lnTo>
                  <a:pt x="746391" y="186651"/>
                </a:lnTo>
                <a:lnTo>
                  <a:pt x="749896" y="165989"/>
                </a:lnTo>
                <a:lnTo>
                  <a:pt x="749896" y="77520"/>
                </a:lnTo>
                <a:close/>
              </a:path>
              <a:path w="1597660" h="243204">
                <a:moveTo>
                  <a:pt x="1126820" y="12"/>
                </a:moveTo>
                <a:lnTo>
                  <a:pt x="1068743" y="12"/>
                </a:lnTo>
                <a:lnTo>
                  <a:pt x="1068743" y="186651"/>
                </a:lnTo>
                <a:lnTo>
                  <a:pt x="1059205" y="186651"/>
                </a:lnTo>
                <a:lnTo>
                  <a:pt x="1052944" y="184823"/>
                </a:lnTo>
                <a:lnTo>
                  <a:pt x="1040790" y="177520"/>
                </a:lnTo>
                <a:lnTo>
                  <a:pt x="1035621" y="173253"/>
                </a:lnTo>
                <a:lnTo>
                  <a:pt x="913714" y="32854"/>
                </a:lnTo>
                <a:lnTo>
                  <a:pt x="906030" y="24917"/>
                </a:lnTo>
                <a:lnTo>
                  <a:pt x="873175" y="4470"/>
                </a:lnTo>
                <a:lnTo>
                  <a:pt x="841082" y="12"/>
                </a:lnTo>
                <a:lnTo>
                  <a:pt x="780275" y="12"/>
                </a:lnTo>
                <a:lnTo>
                  <a:pt x="780275" y="243179"/>
                </a:lnTo>
                <a:lnTo>
                  <a:pt x="838047" y="243179"/>
                </a:lnTo>
                <a:lnTo>
                  <a:pt x="838047" y="56565"/>
                </a:lnTo>
                <a:lnTo>
                  <a:pt x="847559" y="56565"/>
                </a:lnTo>
                <a:lnTo>
                  <a:pt x="853897" y="58343"/>
                </a:lnTo>
                <a:lnTo>
                  <a:pt x="866254" y="65443"/>
                </a:lnTo>
                <a:lnTo>
                  <a:pt x="871486" y="69723"/>
                </a:lnTo>
                <a:lnTo>
                  <a:pt x="990625" y="208826"/>
                </a:lnTo>
                <a:lnTo>
                  <a:pt x="998220" y="217208"/>
                </a:lnTo>
                <a:lnTo>
                  <a:pt x="1032230" y="238569"/>
                </a:lnTo>
                <a:lnTo>
                  <a:pt x="1065720" y="243179"/>
                </a:lnTo>
                <a:lnTo>
                  <a:pt x="1126820" y="243179"/>
                </a:lnTo>
                <a:lnTo>
                  <a:pt x="1126820" y="12"/>
                </a:lnTo>
                <a:close/>
              </a:path>
              <a:path w="1597660" h="243204">
                <a:moveTo>
                  <a:pt x="1216774" y="12"/>
                </a:moveTo>
                <a:lnTo>
                  <a:pt x="1157185" y="12"/>
                </a:lnTo>
                <a:lnTo>
                  <a:pt x="1157185" y="243179"/>
                </a:lnTo>
                <a:lnTo>
                  <a:pt x="1216774" y="243179"/>
                </a:lnTo>
                <a:lnTo>
                  <a:pt x="1216774" y="12"/>
                </a:lnTo>
                <a:close/>
              </a:path>
              <a:path w="1597660" h="243204">
                <a:moveTo>
                  <a:pt x="1597634" y="186651"/>
                </a:moveTo>
                <a:lnTo>
                  <a:pt x="1311021" y="186651"/>
                </a:lnTo>
                <a:lnTo>
                  <a:pt x="1306423" y="182587"/>
                </a:lnTo>
                <a:lnTo>
                  <a:pt x="1306423" y="60490"/>
                </a:lnTo>
                <a:lnTo>
                  <a:pt x="1311021" y="56553"/>
                </a:lnTo>
                <a:lnTo>
                  <a:pt x="1596707" y="56553"/>
                </a:lnTo>
                <a:lnTo>
                  <a:pt x="1596707" y="12"/>
                </a:lnTo>
                <a:lnTo>
                  <a:pt x="1320088" y="12"/>
                </a:lnTo>
                <a:lnTo>
                  <a:pt x="1288034" y="3721"/>
                </a:lnTo>
                <a:lnTo>
                  <a:pt x="1265161" y="14833"/>
                </a:lnTo>
                <a:lnTo>
                  <a:pt x="1251432" y="33362"/>
                </a:lnTo>
                <a:lnTo>
                  <a:pt x="1246860" y="59296"/>
                </a:lnTo>
                <a:lnTo>
                  <a:pt x="1246860" y="183629"/>
                </a:lnTo>
                <a:lnTo>
                  <a:pt x="1251432" y="209689"/>
                </a:lnTo>
                <a:lnTo>
                  <a:pt x="1265161" y="228295"/>
                </a:lnTo>
                <a:lnTo>
                  <a:pt x="1288034" y="239458"/>
                </a:lnTo>
                <a:lnTo>
                  <a:pt x="1320088" y="243179"/>
                </a:lnTo>
                <a:lnTo>
                  <a:pt x="1597634" y="243179"/>
                </a:lnTo>
                <a:lnTo>
                  <a:pt x="1597634" y="186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80816" y="716127"/>
            <a:ext cx="121881" cy="108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92212" y="716127"/>
            <a:ext cx="107988" cy="108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64830" y="716127"/>
            <a:ext cx="128676" cy="108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790674" y="714832"/>
            <a:ext cx="114465" cy="1116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992858" y="716127"/>
            <a:ext cx="87693" cy="108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65045" y="716673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94018" y="85090"/>
                </a:moveTo>
                <a:lnTo>
                  <a:pt x="29959" y="85090"/>
                </a:lnTo>
                <a:lnTo>
                  <a:pt x="29959" y="63500"/>
                </a:lnTo>
                <a:lnTo>
                  <a:pt x="89319" y="63500"/>
                </a:lnTo>
                <a:lnTo>
                  <a:pt x="89319" y="41910"/>
                </a:lnTo>
                <a:lnTo>
                  <a:pt x="29959" y="41910"/>
                </a:lnTo>
                <a:lnTo>
                  <a:pt x="29959" y="22860"/>
                </a:lnTo>
                <a:lnTo>
                  <a:pt x="92341" y="22860"/>
                </a:lnTo>
                <a:lnTo>
                  <a:pt x="92341" y="0"/>
                </a:lnTo>
                <a:lnTo>
                  <a:pt x="0" y="0"/>
                </a:lnTo>
                <a:lnTo>
                  <a:pt x="0" y="22860"/>
                </a:lnTo>
                <a:lnTo>
                  <a:pt x="0" y="41910"/>
                </a:lnTo>
                <a:lnTo>
                  <a:pt x="0" y="63500"/>
                </a:lnTo>
                <a:lnTo>
                  <a:pt x="0" y="85090"/>
                </a:lnTo>
                <a:lnTo>
                  <a:pt x="0" y="107950"/>
                </a:lnTo>
                <a:lnTo>
                  <a:pt x="94018" y="107950"/>
                </a:lnTo>
                <a:lnTo>
                  <a:pt x="94018" y="85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330830" y="716114"/>
            <a:ext cx="146405" cy="108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554604" y="716127"/>
            <a:ext cx="117475" cy="108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7000" y="127888"/>
            <a:ext cx="908424" cy="847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9487775"/>
            <a:ext cx="7772400" cy="570865"/>
          </a:xfrm>
          <a:custGeom>
            <a:avLst/>
            <a:gdLst/>
            <a:ahLst/>
            <a:cxnLst/>
            <a:rect l="l" t="t" r="r" b="b"/>
            <a:pathLst>
              <a:path w="7772400" h="570865">
                <a:moveTo>
                  <a:pt x="0" y="570623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570623"/>
                </a:lnTo>
                <a:lnTo>
                  <a:pt x="0" y="570623"/>
                </a:lnTo>
                <a:close/>
              </a:path>
            </a:pathLst>
          </a:custGeom>
          <a:solidFill>
            <a:srgbClr val="ADB7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202697" y="1311491"/>
            <a:ext cx="6036303" cy="5401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09550" algn="ctr">
              <a:lnSpc>
                <a:spcPts val="2100"/>
              </a:lnSpc>
              <a:spcBef>
                <a:spcPts val="220"/>
              </a:spcBef>
            </a:pPr>
            <a:r>
              <a:rPr lang="ru-RU" sz="1400" b="1" spc="-30" dirty="0">
                <a:solidFill>
                  <a:srgbClr val="EC392F"/>
                </a:solidFill>
                <a:latin typeface="Lato Black"/>
                <a:cs typeface="Lato Black"/>
              </a:rPr>
              <a:t>ТЕХНИЧЕСКИЕ ХАРАКТЕРИСТИКИ МАШИНЫ ДЛЯ СУХОЙ ОЧИСТКИ ВОЗДУШНЫХ ФИЛЬТРОВ, МОДЕЛЬ SDC – 7 и МОДЕЛЬ SDC-7/40 ” 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9577247"/>
            <a:ext cx="7772400" cy="431527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/>
            <a:r>
              <a:rPr lang="en-US" sz="1100" b="1" i="1" dirty="0"/>
              <a:t>EAST COAST DISTRIBUTION, Inc., </a:t>
            </a:r>
            <a:r>
              <a:rPr lang="ru-RU" sz="1100" b="1" i="1" dirty="0"/>
              <a:t>США</a:t>
            </a:r>
            <a:r>
              <a:rPr lang="ru-RU" sz="1100" b="1" dirty="0"/>
              <a:t> -   ДИСТРИБЬЮТОР СИСТЕМ </a:t>
            </a:r>
            <a:r>
              <a:rPr lang="en-US" sz="1100" b="1" dirty="0"/>
              <a:t>SDC </a:t>
            </a:r>
            <a:r>
              <a:rPr lang="ru-RU" sz="1100" b="1" dirty="0"/>
              <a:t>ПРОИЗВОДСТВА </a:t>
            </a:r>
            <a:r>
              <a:rPr lang="en-US" sz="1100" b="1" dirty="0"/>
              <a:t>SONIC DRY CLEAN, Inc., </a:t>
            </a:r>
            <a:r>
              <a:rPr lang="ru-RU" sz="1200" b="1" dirty="0"/>
              <a:t>США </a:t>
            </a:r>
            <a:r>
              <a:rPr lang="ru-RU" sz="1200" dirty="0"/>
              <a:t>  </a:t>
            </a:r>
          </a:p>
          <a:p>
            <a:pPr algn="ctr"/>
            <a:r>
              <a:rPr lang="en-US" sz="1400" b="1" u="sng" dirty="0">
                <a:hlinkClick r:id="rId12"/>
              </a:rPr>
              <a:t>info@ecd-usa.com</a:t>
            </a:r>
            <a:r>
              <a:rPr lang="en-US" sz="1400" b="1" dirty="0"/>
              <a:t>  • Te</a:t>
            </a:r>
            <a:r>
              <a:rPr lang="ru-RU" sz="1400" b="1" dirty="0"/>
              <a:t>л: + 1 (718) 837-8785</a:t>
            </a:r>
            <a:endParaRPr lang="ru-RU" sz="1400" dirty="0">
              <a:latin typeface="Lato Heavy"/>
              <a:cs typeface="Lato Heav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600" y="2078367"/>
            <a:ext cx="7315200" cy="278281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lang="ru-RU" sz="1400" b="1" spc="-10" dirty="0">
                <a:solidFill>
                  <a:srgbClr val="FFFFFF"/>
                </a:solidFill>
                <a:latin typeface="Lato Black"/>
                <a:cs typeface="Lato Black"/>
              </a:rPr>
              <a:t>РАЗМЕРЫ ОЧИЩАЕМЫХ КАРТРИДЖЕЙ ВОЗДУШНЫХ ФИЛЬТРОВ: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2581109"/>
            <a:ext cx="7023100" cy="2503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Стандартный максимальный наружный диаметр - воздушный фильтр с внешним диаметром 20 дюймов.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Стандартный минимальный внутренний диаметр - воздушный фильтр с внутренним диаметром 3,5 дюйма.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Стандартная максимальная высота воздушного фильтра - 32 дюйма.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Стандартная минимальная высота воздушного - 8 дюймов.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Максимальный внешний диаметр модели </a:t>
            </a:r>
            <a:r>
              <a:rPr lang="en-US" sz="1300" spc="45" dirty="0">
                <a:solidFill>
                  <a:srgbClr val="231F20"/>
                </a:solidFill>
                <a:latin typeface="Arial"/>
                <a:cs typeface="Arial"/>
              </a:rPr>
              <a:t>SDC-7/40”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 - воздушный фильтр с внешним диаметром 24 дюйма.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Минимальный внутренний диаметр модели 40 дюймов – воздушный фильтр с внутренним диаметром 3,5 дюйма.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Модель </a:t>
            </a:r>
            <a:r>
              <a:rPr lang="en-US" sz="1300" spc="45" dirty="0">
                <a:solidFill>
                  <a:srgbClr val="231F20"/>
                </a:solidFill>
                <a:latin typeface="Arial"/>
                <a:cs typeface="Arial"/>
              </a:rPr>
              <a:t>SDC-7/40”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: Максимальная высота воздушного фильтра - 40 дюймов.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Модель </a:t>
            </a:r>
            <a:r>
              <a:rPr lang="en-US" sz="1300" spc="45" dirty="0">
                <a:solidFill>
                  <a:srgbClr val="231F20"/>
                </a:solidFill>
                <a:latin typeface="Arial"/>
                <a:cs typeface="Arial"/>
              </a:rPr>
              <a:t>SDC-7/40”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: Минимальная высота воздушного фильтра - 15 дюймов.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600" y="5327827"/>
            <a:ext cx="7315200" cy="518732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8699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685"/>
              </a:spcBef>
            </a:pPr>
            <a:r>
              <a:rPr lang="ru-RU" sz="1400" b="1" spc="-45" dirty="0">
                <a:solidFill>
                  <a:srgbClr val="FFFFFF"/>
                </a:solidFill>
                <a:latin typeface="Lato Black"/>
                <a:cs typeface="Lato Black"/>
              </a:rPr>
              <a:t>ЗАПАТЕНТОВАННЫЕ ХАРАКТЕРИСТИКИ ПРОЦЕССА ОЧИСТКИ КАРТРИДЖЕЙ ВОЗДУШНЫХ ФИЛЬТРОВ: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5824067"/>
            <a:ext cx="702310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endParaRPr lang="ru-RU" sz="1300" spc="3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Полностью автоматический процесс сухой очистки воздушных фильтров.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Встроенный цветной сенсорный экран для полного контроля процесса очистки и повышения производительности.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Использует компьютеризированные последовательности сжатого воздуха, вакуума, вибрации и вращения.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Автоматически регулируется по высоте и диаметру картриджных воздушных фильтров.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Воздушный фильтр со средней степенью загрязнения очищается менее чем за 5 минут!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Очищает внутренне и внешне загрязненные фильтры!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В среднем 6-8 очисток на картридж воздушного фильтра с использованием процесса SDC!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Полностью регулируемый цикл очистки через интерфейс сенсорного экрана.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Номинальный непрерывный день (24 часа в сутки, 7 дней в неделю, 56 недель в году).</a:t>
            </a:r>
          </a:p>
          <a:p>
            <a:pPr marL="123189" indent="-111125">
              <a:spcBef>
                <a:spcPts val="600"/>
              </a:spcBef>
              <a:buChar char="•"/>
              <a:tabLst>
                <a:tab pos="123825" algn="l"/>
              </a:tabLst>
            </a:pPr>
            <a:r>
              <a:rPr lang="ru-RU" sz="1200" spc="35" dirty="0">
                <a:solidFill>
                  <a:srgbClr val="231F20"/>
                </a:solidFill>
                <a:latin typeface="Arial"/>
                <a:cs typeface="Arial"/>
              </a:rPr>
              <a:t>Средний срок службы очистки - 85000 фильтров до ремонта.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14900"/>
            <a:ext cx="7772400" cy="5143500"/>
            <a:chOff x="0" y="4914900"/>
            <a:chExt cx="77724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4914900"/>
              <a:ext cx="7772400" cy="457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27000" y="5044829"/>
              <a:ext cx="1371600" cy="1118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7200" y="1311491"/>
            <a:ext cx="731520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 algn="ctr">
              <a:lnSpc>
                <a:spcPts val="2100"/>
              </a:lnSpc>
              <a:spcBef>
                <a:spcPts val="220"/>
              </a:spcBef>
            </a:pPr>
            <a:r>
              <a:rPr lang="ru-RU" sz="1600" b="1" spc="-30" dirty="0">
                <a:solidFill>
                  <a:srgbClr val="EC392F"/>
                </a:solidFill>
                <a:latin typeface="Lato Black"/>
                <a:cs typeface="Lato Black"/>
              </a:rPr>
              <a:t>ТЕХНИЧЕСКИЕ ХАРАКТЕРИСТИКИ МАШИНЫ ДЛЯ СУХОЙ ОЧИСТКИ ВОЗДУШНЫХ ФИЛЬТРОВ, МОДЕЛЬ SDC – 7 и МОДЕЛЬ SDC-7/40 ” </a:t>
            </a:r>
            <a:endParaRPr lang="ru-RU" sz="1600" dirty="0">
              <a:latin typeface="Lato Black"/>
              <a:cs typeface="Lato Black"/>
            </a:endParaRPr>
          </a:p>
          <a:p>
            <a:pPr algn="ctr">
              <a:lnSpc>
                <a:spcPts val="2130"/>
              </a:lnSpc>
            </a:pPr>
            <a:endParaRPr sz="1800" dirty="0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410" y="9577247"/>
            <a:ext cx="7488989" cy="385361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/>
            <a:r>
              <a:rPr lang="en-US" sz="1100" b="1" i="1" dirty="0"/>
              <a:t>EAST COAST DISTRIBUTION</a:t>
            </a:r>
            <a:r>
              <a:rPr lang="ru-RU" sz="1100" b="1" i="1" dirty="0"/>
              <a:t>, </a:t>
            </a:r>
            <a:r>
              <a:rPr lang="en-US" sz="1100" b="1" i="1" dirty="0"/>
              <a:t>Inc</a:t>
            </a:r>
            <a:r>
              <a:rPr lang="ru-RU" sz="1100" b="1" i="1" dirty="0"/>
              <a:t>., США</a:t>
            </a:r>
            <a:r>
              <a:rPr lang="ru-RU" sz="1100" b="1" dirty="0"/>
              <a:t> -    ДИСТРИБЬЮТОР СИСТЕМ </a:t>
            </a:r>
            <a:r>
              <a:rPr lang="en-US" sz="1100" b="1" dirty="0"/>
              <a:t>SDC </a:t>
            </a:r>
            <a:r>
              <a:rPr lang="ru-RU" sz="1100" b="1" dirty="0"/>
              <a:t>ПРОИЗВОДСТВА </a:t>
            </a:r>
            <a:r>
              <a:rPr lang="en-US" sz="1100" b="1" dirty="0"/>
              <a:t>SONIC DRY CLEAN, Inc.</a:t>
            </a:r>
            <a:r>
              <a:rPr lang="ru-RU" sz="1100" b="1" dirty="0"/>
              <a:t>, США </a:t>
            </a:r>
            <a:r>
              <a:rPr lang="ru-RU" sz="1100" dirty="0"/>
              <a:t> </a:t>
            </a:r>
          </a:p>
          <a:p>
            <a:pPr algn="ctr"/>
            <a:r>
              <a:rPr lang="ru-RU" sz="1100" dirty="0"/>
              <a:t> </a:t>
            </a:r>
            <a:r>
              <a:rPr lang="en-US" sz="1200" b="1" u="sng" dirty="0">
                <a:hlinkClick r:id="rId4"/>
              </a:rPr>
              <a:t>info</a:t>
            </a:r>
            <a:r>
              <a:rPr lang="ru-RU" sz="1200" b="1" u="sng" dirty="0">
                <a:hlinkClick r:id="rId4"/>
              </a:rPr>
              <a:t>@</a:t>
            </a:r>
            <a:r>
              <a:rPr lang="en-US" sz="1200" b="1" u="sng" dirty="0">
                <a:hlinkClick r:id="rId4"/>
              </a:rPr>
              <a:t>ecd</a:t>
            </a:r>
            <a:r>
              <a:rPr lang="ru-RU" sz="1200" b="1" u="sng" dirty="0">
                <a:hlinkClick r:id="rId4"/>
              </a:rPr>
              <a:t>-</a:t>
            </a:r>
            <a:r>
              <a:rPr lang="en-US" sz="1200" b="1" u="sng" dirty="0">
                <a:hlinkClick r:id="rId4"/>
              </a:rPr>
              <a:t>usa</a:t>
            </a:r>
            <a:r>
              <a:rPr lang="ru-RU" sz="1200" b="1" u="sng" dirty="0">
                <a:hlinkClick r:id="rId4"/>
              </a:rPr>
              <a:t>.</a:t>
            </a:r>
            <a:r>
              <a:rPr lang="en-US" sz="1200" b="1" u="sng" dirty="0">
                <a:hlinkClick r:id="rId4"/>
              </a:rPr>
              <a:t>com</a:t>
            </a:r>
            <a:r>
              <a:rPr lang="ru-RU" sz="1200" b="1" dirty="0"/>
              <a:t>  • </a:t>
            </a:r>
            <a:r>
              <a:rPr lang="en-US" sz="1200" b="1" dirty="0"/>
              <a:t>Te</a:t>
            </a:r>
            <a:r>
              <a:rPr lang="ru-RU" sz="1200" b="1" dirty="0"/>
              <a:t>л: + 1 (718) 837-8785</a:t>
            </a:r>
            <a:endParaRPr sz="1200" dirty="0">
              <a:latin typeface="Lato Heavy"/>
              <a:cs typeface="Lato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76" y="2078367"/>
            <a:ext cx="7315200" cy="339837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lang="ru-RU" b="1" spc="-5" dirty="0">
                <a:solidFill>
                  <a:srgbClr val="FFFFFF"/>
                </a:solidFill>
                <a:latin typeface="Lato Black"/>
                <a:cs typeface="Lato Black"/>
              </a:rPr>
              <a:t>ТРЕБОВАНИЯ К ЭЛЕКТРОПИТАНИЮ:</a:t>
            </a:r>
            <a:endParaRPr sz="1800" dirty="0">
              <a:latin typeface="Lato Black"/>
              <a:cs typeface="Lat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74" y="2581109"/>
            <a:ext cx="6184826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15" dirty="0">
                <a:solidFill>
                  <a:srgbClr val="231F20"/>
                </a:solidFill>
                <a:latin typeface="Arial"/>
                <a:cs typeface="Arial"/>
              </a:rPr>
              <a:t>220 В, однофазный, 50/60 Гц, 10 ампер</a:t>
            </a:r>
          </a:p>
          <a:p>
            <a:pPr marL="123189" indent="-111125">
              <a:lnSpc>
                <a:spcPct val="10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15" dirty="0">
                <a:solidFill>
                  <a:srgbClr val="231F20"/>
                </a:solidFill>
                <a:latin typeface="Arial"/>
                <a:cs typeface="Arial"/>
              </a:rPr>
              <a:t>Розетка L6-30 в комплекте с машиной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76" y="3348367"/>
            <a:ext cx="7315200" cy="339837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lang="ru-RU" sz="1800" b="1" spc="-20" dirty="0">
                <a:solidFill>
                  <a:srgbClr val="FFFFFF"/>
                </a:solidFill>
                <a:latin typeface="Lato Black"/>
                <a:cs typeface="Lato Black"/>
              </a:rPr>
              <a:t>ТРЕБОВАНИЯ К СЖАТОМУ ВОЗДУХУ</a:t>
            </a:r>
            <a:r>
              <a:rPr sz="1800" b="1" spc="20" dirty="0">
                <a:solidFill>
                  <a:srgbClr val="FFFFFF"/>
                </a:solidFill>
                <a:latin typeface="Lato Black"/>
                <a:cs typeface="Lato Black"/>
              </a:rPr>
              <a:t>:</a:t>
            </a:r>
            <a:endParaRPr sz="1800" dirty="0">
              <a:latin typeface="Lato Black"/>
              <a:cs typeface="La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76" y="3851109"/>
            <a:ext cx="7531098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indent="-876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Постоянный чистый сухой сжатый воздух, давление 8,6 бар при расходе 4,67 м</a:t>
            </a:r>
            <a:r>
              <a:rPr lang="ru-RU" sz="1300" spc="45" baseline="300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/мин.</a:t>
            </a:r>
          </a:p>
          <a:p>
            <a:pPr marL="99695" indent="-8763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Впускная труба </a:t>
            </a:r>
            <a:r>
              <a:rPr lang="ru-RU" sz="1400" spc="45" dirty="0">
                <a:solidFill>
                  <a:srgbClr val="231F20"/>
                </a:solidFill>
                <a:latin typeface="Arial"/>
                <a:cs typeface="Arial"/>
              </a:rPr>
              <a:t>¾”. </a:t>
            </a:r>
            <a:r>
              <a:rPr lang="ru-RU" sz="1400" u="sng" spc="45" dirty="0">
                <a:solidFill>
                  <a:srgbClr val="231F20"/>
                </a:solidFill>
                <a:latin typeface="Arial"/>
                <a:cs typeface="Arial"/>
              </a:rPr>
              <a:t>Примечание</a:t>
            </a:r>
            <a:r>
              <a:rPr lang="ru-RU" sz="1400" spc="4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 Рекомендуемый воздушный компрессор: винтовой компрессор мощностью 29,8 кВт с рефрижераторным осушителем, выходным давлением 8,6 бар при постоянном воздухе 4,67 м</a:t>
            </a:r>
            <a:r>
              <a:rPr lang="ru-RU" sz="1300" spc="45" baseline="300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/мин и ресивером емкостью 760 литров.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462" y="1311477"/>
            <a:ext cx="7507843" cy="1118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ru-RU" sz="1400" b="1" spc="-30" dirty="0">
                <a:solidFill>
                  <a:srgbClr val="EC392F"/>
                </a:solidFill>
                <a:latin typeface="Lato Black"/>
                <a:cs typeface="Lato Black"/>
              </a:rPr>
              <a:t>ТРЕБОВАНИЯ К ЭЛЕКТРИЧЕСКОЙ СЕТИ И ЛИНИИ СЖАТОГО ВОЗДУХА ДЛЯ МАШИН СУХОЙ ОЧИСТКИ ВОЗДУШНЫХ ФИЛЬТРОВ, 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ru-RU" sz="1400" b="1" spc="-30" dirty="0">
                <a:solidFill>
                  <a:srgbClr val="EC392F"/>
                </a:solidFill>
                <a:latin typeface="Lato Black"/>
                <a:cs typeface="Lato Black"/>
              </a:rPr>
              <a:t>МОДЕЛЬ SDC – 7 и МОДЕЛЬ SDC-7/40”</a:t>
            </a:r>
          </a:p>
          <a:p>
            <a:pPr algn="ctr">
              <a:lnSpc>
                <a:spcPts val="2130"/>
              </a:lnSpc>
              <a:spcBef>
                <a:spcPts val="100"/>
              </a:spcBef>
            </a:pPr>
            <a:endParaRPr sz="1800" dirty="0">
              <a:latin typeface="Lato Black"/>
              <a:cs typeface="Lat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39" y="6499859"/>
            <a:ext cx="7315200" cy="321883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74930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490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Lato Black"/>
                <a:cs typeface="Lato Black"/>
              </a:rPr>
              <a:t>СТОЛ МАНОМЕТРИЧЕСКОГО ТЕСТИРОВАНИЯ ПОТОКА ВОЗДУХА SDC</a:t>
            </a:r>
            <a:endParaRPr lang="ru-RU" sz="1600" dirty="0">
              <a:latin typeface="Lato Black"/>
              <a:cs typeface="Lat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635" y="6970572"/>
            <a:ext cx="6840855" cy="223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15399"/>
              </a:lnSpc>
              <a:spcBef>
                <a:spcPts val="100"/>
              </a:spcBef>
              <a:buChar char="•"/>
              <a:tabLst>
                <a:tab pos="100330" algn="l"/>
              </a:tabLst>
            </a:pPr>
            <a:r>
              <a:rPr lang="ru-RU" sz="13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208–240 В, однофазное, 50/60 Гц, 10 ампер (при использовании при 220 В / 6 А / 1320 Вт)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38" y="7655559"/>
            <a:ext cx="7315201" cy="568104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7493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70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Lato Black"/>
                <a:cs typeface="Lato Black"/>
              </a:rPr>
              <a:t>СВЕТОДИОДНАЯ ИНСПЕКЦИОННАЯ СТАНЦИЯ ВЫСОКОЙ   ИНТЕНСИВНОСТИ SDC</a:t>
            </a:r>
            <a:endParaRPr lang="ru-RU" sz="1600" dirty="0">
              <a:latin typeface="Lato Black"/>
              <a:cs typeface="Lat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635" y="8126272"/>
            <a:ext cx="6781165" cy="466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15399"/>
              </a:lnSpc>
              <a:spcBef>
                <a:spcPts val="100"/>
              </a:spcBef>
              <a:buChar char="•"/>
              <a:tabLst>
                <a:tab pos="100330" algn="l"/>
              </a:tabLst>
            </a:pPr>
            <a:endParaRPr lang="ru-RU" sz="1300" spc="-5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86995" marR="5080" indent="-74930">
              <a:lnSpc>
                <a:spcPct val="115399"/>
              </a:lnSpc>
              <a:spcBef>
                <a:spcPts val="100"/>
              </a:spcBef>
              <a:buChar char="•"/>
              <a:tabLst>
                <a:tab pos="100330" algn="l"/>
              </a:tabLst>
            </a:pPr>
            <a:r>
              <a:rPr lang="ru-RU" sz="13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ru-RU" sz="13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В, однофазное, 50/60 Гц, 10 ампер (при использовании при 220 В / 7 А / 1540 Вт)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739" y="2078367"/>
            <a:ext cx="7315200" cy="291105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7493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590"/>
              </a:spcBef>
            </a:pPr>
            <a:r>
              <a:rPr lang="ru-RU" sz="1400" b="1" spc="-40" dirty="0">
                <a:solidFill>
                  <a:srgbClr val="FFFFFF"/>
                </a:solidFill>
                <a:latin typeface="Lato Black"/>
                <a:cs typeface="Lato Black"/>
              </a:rPr>
              <a:t>АВТОМАТИЧЕСКАЯ МАШИНА ДЛЯ СУХОЙ ОЧИСТКИ ВОЗДУШНЫХ ФИЛЬТРОВ SDC-7:</a:t>
            </a:r>
            <a:endParaRPr sz="1400" dirty="0">
              <a:latin typeface="Lato Black"/>
              <a:cs typeface="Lat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624" y="2550566"/>
            <a:ext cx="6671309" cy="1198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>
              <a:lnSpc>
                <a:spcPct val="115399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208-240 В, однофазный, 50/60 Гц, 10 ампер, электрическая сеть (при использовании 220 В / 10 А / 2200 Вт)</a:t>
            </a:r>
          </a:p>
          <a:p>
            <a:pPr marL="110489" marR="5080" indent="-98425">
              <a:lnSpc>
                <a:spcPct val="115399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Розетка L6-30 в комплекте с машиной</a:t>
            </a:r>
          </a:p>
          <a:p>
            <a:pPr marL="110489" marR="5080" indent="-98425">
              <a:lnSpc>
                <a:spcPct val="115399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Чистый сухой сжатый воздух: 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давление 8,6 бар при расходе 4,67 м</a:t>
            </a:r>
            <a:r>
              <a:rPr lang="ru-RU" sz="1300" spc="45" baseline="300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lang="ru-RU" sz="1300" spc="45" dirty="0">
                <a:solidFill>
                  <a:srgbClr val="231F20"/>
                </a:solidFill>
                <a:latin typeface="Arial"/>
                <a:cs typeface="Arial"/>
              </a:rPr>
              <a:t>/мин</a:t>
            </a:r>
            <a:endParaRPr lang="ru-RU" sz="1300" spc="4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0489" marR="5080" indent="-98425">
              <a:lnSpc>
                <a:spcPct val="115399"/>
              </a:lnSpc>
              <a:spcBef>
                <a:spcPts val="100"/>
              </a:spcBef>
              <a:buFont typeface="Trebuchet MS"/>
              <a:buChar char="•"/>
              <a:tabLst>
                <a:tab pos="100330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Впускной воздуховод </a:t>
            </a:r>
            <a:r>
              <a:rPr lang="ru-RU" sz="1400" spc="40" dirty="0">
                <a:solidFill>
                  <a:srgbClr val="231F20"/>
                </a:solidFill>
                <a:latin typeface="Arial"/>
                <a:cs typeface="Arial"/>
              </a:rPr>
              <a:t>¾ ”</a:t>
            </a: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NPT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739" y="4237367"/>
            <a:ext cx="7315200" cy="352661"/>
          </a:xfrm>
          <a:prstGeom prst="rect">
            <a:avLst/>
          </a:prstGeom>
          <a:solidFill>
            <a:srgbClr val="2F4768"/>
          </a:solidFill>
        </p:spPr>
        <p:txBody>
          <a:bodyPr vert="horz" wrap="square" lIns="0" tIns="74930" rIns="0" bIns="0" rtlCol="0">
            <a:spAutoFit/>
          </a:bodyPr>
          <a:lstStyle/>
          <a:p>
            <a:pPr marL="379095">
              <a:spcBef>
                <a:spcPts val="590"/>
              </a:spcBef>
            </a:pPr>
            <a:r>
              <a:rPr lang="ru-RU" b="1" spc="-15" dirty="0">
                <a:solidFill>
                  <a:srgbClr val="FFFFFF"/>
                </a:solidFill>
                <a:latin typeface="Lato Black"/>
                <a:cs typeface="Lato Black"/>
              </a:rPr>
              <a:t>КАРТРИДЖНЫЙ ПЫЛЕСБОРНИК </a:t>
            </a:r>
            <a:r>
              <a:rPr lang="en-US" b="1" spc="-15" dirty="0">
                <a:solidFill>
                  <a:srgbClr val="FFFFFF"/>
                </a:solidFill>
                <a:latin typeface="Lato Black"/>
                <a:cs typeface="Lato Black"/>
              </a:rPr>
              <a:t>DCS-4</a:t>
            </a:r>
            <a:r>
              <a:rPr sz="1700" b="1" dirty="0">
                <a:solidFill>
                  <a:srgbClr val="FFFFFF"/>
                </a:solidFill>
                <a:latin typeface="Lato Black"/>
                <a:cs typeface="Lato Black"/>
              </a:rPr>
              <a:t>:</a:t>
            </a:r>
            <a:endParaRPr sz="1700" dirty="0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624" y="4740109"/>
            <a:ext cx="5727065" cy="151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ct val="15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208-240 вольт, однофазный, 50/60 Гц, 15 ампер</a:t>
            </a:r>
          </a:p>
          <a:p>
            <a:pPr marL="123189" indent="-111125">
              <a:lnSpc>
                <a:spcPct val="15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Потребление основано на 220 В / 9,9 А / 2178 Вт</a:t>
            </a:r>
          </a:p>
          <a:p>
            <a:pPr marL="123189" indent="-111125">
              <a:lnSpc>
                <a:spcPct val="15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Сжатый воздух: чистый сухой сжатый воздух: давление 6,9 бар при постоянным </a:t>
            </a:r>
            <a:r>
              <a:rPr lang="ru-RU" sz="1300" spc="40">
                <a:solidFill>
                  <a:srgbClr val="231F20"/>
                </a:solidFill>
                <a:latin typeface="Arial"/>
                <a:cs typeface="Arial"/>
              </a:rPr>
              <a:t>расходе воздуха 4</a:t>
            </a:r>
            <a:r>
              <a:rPr lang="en-US" sz="1300" spc="4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4 л/мин.</a:t>
            </a:r>
          </a:p>
          <a:p>
            <a:pPr marL="123189" indent="-111125">
              <a:lnSpc>
                <a:spcPct val="150000"/>
              </a:lnSpc>
              <a:spcBef>
                <a:spcPts val="100"/>
              </a:spcBef>
              <a:buChar char="•"/>
              <a:tabLst>
                <a:tab pos="123825" algn="l"/>
              </a:tabLst>
            </a:pPr>
            <a:r>
              <a:rPr lang="ru-RU" sz="1300" spc="40" dirty="0">
                <a:solidFill>
                  <a:srgbClr val="231F20"/>
                </a:solidFill>
                <a:latin typeface="Arial"/>
                <a:cs typeface="Arial"/>
              </a:rPr>
              <a:t>Впускной воздуховод ¾ ”NPT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52265" y="8689035"/>
            <a:ext cx="609600" cy="596265"/>
            <a:chOff x="4052265" y="8689035"/>
            <a:chExt cx="609600" cy="596265"/>
          </a:xfrm>
        </p:grpSpPr>
        <p:sp>
          <p:nvSpPr>
            <p:cNvPr id="12" name="object 12"/>
            <p:cNvSpPr/>
            <p:nvPr/>
          </p:nvSpPr>
          <p:spPr>
            <a:xfrm>
              <a:off x="4148327" y="8689035"/>
              <a:ext cx="266700" cy="246379"/>
            </a:xfrm>
            <a:custGeom>
              <a:avLst/>
              <a:gdLst/>
              <a:ahLst/>
              <a:cxnLst/>
              <a:rect l="l" t="t" r="r" b="b"/>
              <a:pathLst>
                <a:path w="266700" h="246379">
                  <a:moveTo>
                    <a:pt x="179057" y="0"/>
                  </a:moveTo>
                  <a:lnTo>
                    <a:pt x="117781" y="9744"/>
                  </a:lnTo>
                  <a:lnTo>
                    <a:pt x="75336" y="54711"/>
                  </a:lnTo>
                  <a:lnTo>
                    <a:pt x="0" y="185204"/>
                  </a:lnTo>
                  <a:lnTo>
                    <a:pt x="105702" y="246227"/>
                  </a:lnTo>
                  <a:lnTo>
                    <a:pt x="223481" y="42481"/>
                  </a:lnTo>
                  <a:lnTo>
                    <a:pt x="232772" y="28539"/>
                  </a:lnTo>
                  <a:lnTo>
                    <a:pt x="243076" y="17098"/>
                  </a:lnTo>
                  <a:lnTo>
                    <a:pt x="254273" y="8246"/>
                  </a:lnTo>
                  <a:lnTo>
                    <a:pt x="266242" y="2070"/>
                  </a:lnTo>
                  <a:lnTo>
                    <a:pt x="217939" y="1335"/>
                  </a:lnTo>
                  <a:lnTo>
                    <a:pt x="179057" y="0"/>
                  </a:lnTo>
                  <a:close/>
                </a:path>
              </a:pathLst>
            </a:custGeom>
            <a:solidFill>
              <a:srgbClr val="93BF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4723" y="8703348"/>
              <a:ext cx="195351" cy="200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2265" y="8916286"/>
              <a:ext cx="193103" cy="189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7535" y="8884856"/>
              <a:ext cx="604520" cy="358775"/>
            </a:xfrm>
            <a:custGeom>
              <a:avLst/>
              <a:gdLst/>
              <a:ahLst/>
              <a:cxnLst/>
              <a:rect l="l" t="t" r="r" b="b"/>
              <a:pathLst>
                <a:path w="604520" h="358775">
                  <a:moveTo>
                    <a:pt x="291706" y="236702"/>
                  </a:moveTo>
                  <a:lnTo>
                    <a:pt x="56362" y="236575"/>
                  </a:lnTo>
                  <a:lnTo>
                    <a:pt x="11328" y="227012"/>
                  </a:lnTo>
                  <a:lnTo>
                    <a:pt x="0" y="219722"/>
                  </a:lnTo>
                  <a:lnTo>
                    <a:pt x="23482" y="261937"/>
                  </a:lnTo>
                  <a:lnTo>
                    <a:pt x="41795" y="296265"/>
                  </a:lnTo>
                  <a:lnTo>
                    <a:pt x="80860" y="344462"/>
                  </a:lnTo>
                  <a:lnTo>
                    <a:pt x="141020" y="358736"/>
                  </a:lnTo>
                  <a:lnTo>
                    <a:pt x="291706" y="358736"/>
                  </a:lnTo>
                  <a:lnTo>
                    <a:pt x="291706" y="236702"/>
                  </a:lnTo>
                  <a:close/>
                </a:path>
                <a:path w="604520" h="358775">
                  <a:moveTo>
                    <a:pt x="604202" y="189712"/>
                  </a:moveTo>
                  <a:lnTo>
                    <a:pt x="600583" y="161696"/>
                  </a:lnTo>
                  <a:lnTo>
                    <a:pt x="586498" y="130492"/>
                  </a:lnTo>
                  <a:lnTo>
                    <a:pt x="511149" y="0"/>
                  </a:lnTo>
                  <a:lnTo>
                    <a:pt x="405472" y="60998"/>
                  </a:lnTo>
                  <a:lnTo>
                    <a:pt x="523036" y="264883"/>
                  </a:lnTo>
                  <a:lnTo>
                    <a:pt x="530440" y="279895"/>
                  </a:lnTo>
                  <a:lnTo>
                    <a:pt x="535190" y="294538"/>
                  </a:lnTo>
                  <a:lnTo>
                    <a:pt x="537248" y="308673"/>
                  </a:lnTo>
                  <a:lnTo>
                    <a:pt x="536600" y="322135"/>
                  </a:lnTo>
                  <a:lnTo>
                    <a:pt x="561416" y="280670"/>
                  </a:lnTo>
                  <a:lnTo>
                    <a:pt x="582002" y="247662"/>
                  </a:lnTo>
                  <a:lnTo>
                    <a:pt x="597839" y="217424"/>
                  </a:lnTo>
                  <a:lnTo>
                    <a:pt x="604202" y="189712"/>
                  </a:lnTo>
                  <a:close/>
                </a:path>
              </a:pathLst>
            </a:custGeom>
            <a:solidFill>
              <a:srgbClr val="93BF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362589" y="9079947"/>
              <a:ext cx="215850" cy="205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39565" y="9281165"/>
            <a:ext cx="622935" cy="10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i="1" dirty="0">
                <a:solidFill>
                  <a:srgbClr val="231F20"/>
                </a:solidFill>
                <a:latin typeface="Lato Black"/>
                <a:cs typeface="Lato Black"/>
              </a:rPr>
              <a:t>Reduce Reuse</a:t>
            </a:r>
            <a:r>
              <a:rPr sz="500" b="1" i="1" spc="-70" dirty="0">
                <a:solidFill>
                  <a:srgbClr val="231F20"/>
                </a:solidFill>
                <a:latin typeface="Lato Black"/>
                <a:cs typeface="Lato Black"/>
              </a:rPr>
              <a:t> </a:t>
            </a:r>
            <a:r>
              <a:rPr sz="500" b="1" i="1" dirty="0">
                <a:solidFill>
                  <a:srgbClr val="231F20"/>
                </a:solidFill>
                <a:latin typeface="Lato Black"/>
                <a:cs typeface="Lato Black"/>
              </a:rPr>
              <a:t>Recycle</a:t>
            </a:r>
            <a:endParaRPr sz="500" dirty="0">
              <a:latin typeface="Lato Black"/>
              <a:cs typeface="Lato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0547" y="8690826"/>
            <a:ext cx="836930" cy="681990"/>
            <a:chOff x="3110547" y="8690826"/>
            <a:chExt cx="836930" cy="681990"/>
          </a:xfrm>
        </p:grpSpPr>
        <p:sp>
          <p:nvSpPr>
            <p:cNvPr id="19" name="object 19"/>
            <p:cNvSpPr/>
            <p:nvPr/>
          </p:nvSpPr>
          <p:spPr>
            <a:xfrm>
              <a:off x="3110547" y="8690826"/>
              <a:ext cx="836930" cy="681990"/>
            </a:xfrm>
            <a:custGeom>
              <a:avLst/>
              <a:gdLst/>
              <a:ahLst/>
              <a:cxnLst/>
              <a:rect l="l" t="t" r="r" b="b"/>
              <a:pathLst>
                <a:path w="836929" h="681990">
                  <a:moveTo>
                    <a:pt x="430403" y="0"/>
                  </a:moveTo>
                  <a:lnTo>
                    <a:pt x="384263" y="4757"/>
                  </a:lnTo>
                  <a:lnTo>
                    <a:pt x="332060" y="17972"/>
                  </a:lnTo>
                  <a:lnTo>
                    <a:pt x="283825" y="38606"/>
                  </a:lnTo>
                  <a:lnTo>
                    <a:pt x="240078" y="65911"/>
                  </a:lnTo>
                  <a:lnTo>
                    <a:pt x="201333" y="99143"/>
                  </a:lnTo>
                  <a:lnTo>
                    <a:pt x="192773" y="98559"/>
                  </a:lnTo>
                  <a:lnTo>
                    <a:pt x="139589" y="99536"/>
                  </a:lnTo>
                  <a:lnTo>
                    <a:pt x="91311" y="108705"/>
                  </a:lnTo>
                  <a:lnTo>
                    <a:pt x="48574" y="125882"/>
                  </a:lnTo>
                  <a:lnTo>
                    <a:pt x="12014" y="150883"/>
                  </a:lnTo>
                  <a:lnTo>
                    <a:pt x="0" y="161297"/>
                  </a:lnTo>
                  <a:lnTo>
                    <a:pt x="32126" y="211825"/>
                  </a:lnTo>
                  <a:lnTo>
                    <a:pt x="55440" y="249130"/>
                  </a:lnTo>
                  <a:lnTo>
                    <a:pt x="78484" y="286597"/>
                  </a:lnTo>
                  <a:lnTo>
                    <a:pt x="101244" y="324200"/>
                  </a:lnTo>
                  <a:lnTo>
                    <a:pt x="100853" y="342593"/>
                  </a:lnTo>
                  <a:lnTo>
                    <a:pt x="101466" y="361138"/>
                  </a:lnTo>
                  <a:lnTo>
                    <a:pt x="116695" y="443658"/>
                  </a:lnTo>
                  <a:lnTo>
                    <a:pt x="133137" y="485872"/>
                  </a:lnTo>
                  <a:lnTo>
                    <a:pt x="154662" y="524882"/>
                  </a:lnTo>
                  <a:lnTo>
                    <a:pt x="180798" y="560357"/>
                  </a:lnTo>
                  <a:lnTo>
                    <a:pt x="211077" y="591963"/>
                  </a:lnTo>
                  <a:lnTo>
                    <a:pt x="245030" y="619370"/>
                  </a:lnTo>
                  <a:lnTo>
                    <a:pt x="282187" y="642246"/>
                  </a:lnTo>
                  <a:lnTo>
                    <a:pt x="322079" y="660259"/>
                  </a:lnTo>
                  <a:lnTo>
                    <a:pt x="364235" y="673077"/>
                  </a:lnTo>
                  <a:lnTo>
                    <a:pt x="408188" y="680368"/>
                  </a:lnTo>
                  <a:lnTo>
                    <a:pt x="453468" y="681801"/>
                  </a:lnTo>
                  <a:lnTo>
                    <a:pt x="499605" y="677044"/>
                  </a:lnTo>
                  <a:lnTo>
                    <a:pt x="546131" y="665690"/>
                  </a:lnTo>
                  <a:lnTo>
                    <a:pt x="589578" y="648429"/>
                  </a:lnTo>
                  <a:lnTo>
                    <a:pt x="629581" y="625779"/>
                  </a:lnTo>
                  <a:lnTo>
                    <a:pt x="665777" y="598256"/>
                  </a:lnTo>
                  <a:lnTo>
                    <a:pt x="697801" y="566376"/>
                  </a:lnTo>
                  <a:lnTo>
                    <a:pt x="721239" y="569497"/>
                  </a:lnTo>
                  <a:lnTo>
                    <a:pt x="745361" y="573674"/>
                  </a:lnTo>
                  <a:lnTo>
                    <a:pt x="770119" y="578901"/>
                  </a:lnTo>
                  <a:lnTo>
                    <a:pt x="795464" y="585172"/>
                  </a:lnTo>
                  <a:lnTo>
                    <a:pt x="836345" y="596018"/>
                  </a:lnTo>
                  <a:lnTo>
                    <a:pt x="801560" y="531642"/>
                  </a:lnTo>
                  <a:lnTo>
                    <a:pt x="791814" y="514643"/>
                  </a:lnTo>
                  <a:lnTo>
                    <a:pt x="781705" y="497542"/>
                  </a:lnTo>
                  <a:lnTo>
                    <a:pt x="771237" y="480346"/>
                  </a:lnTo>
                  <a:lnTo>
                    <a:pt x="760412" y="463062"/>
                  </a:lnTo>
                  <a:lnTo>
                    <a:pt x="773674" y="420404"/>
                  </a:lnTo>
                  <a:lnTo>
                    <a:pt x="781275" y="375887"/>
                  </a:lnTo>
                  <a:lnTo>
                    <a:pt x="782861" y="329997"/>
                  </a:lnTo>
                  <a:lnTo>
                    <a:pt x="778078" y="283217"/>
                  </a:lnTo>
                  <a:lnTo>
                    <a:pt x="767183" y="238131"/>
                  </a:lnTo>
                  <a:lnTo>
                    <a:pt x="750739" y="195917"/>
                  </a:lnTo>
                  <a:lnTo>
                    <a:pt x="729214" y="156908"/>
                  </a:lnTo>
                  <a:lnTo>
                    <a:pt x="703077" y="121435"/>
                  </a:lnTo>
                  <a:lnTo>
                    <a:pt x="672797" y="89830"/>
                  </a:lnTo>
                  <a:lnTo>
                    <a:pt x="638844" y="62424"/>
                  </a:lnTo>
                  <a:lnTo>
                    <a:pt x="601688" y="39550"/>
                  </a:lnTo>
                  <a:lnTo>
                    <a:pt x="561796" y="21539"/>
                  </a:lnTo>
                  <a:lnTo>
                    <a:pt x="519638" y="8722"/>
                  </a:lnTo>
                  <a:lnTo>
                    <a:pt x="475684" y="1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0620" y="8709856"/>
              <a:ext cx="643890" cy="643890"/>
            </a:xfrm>
            <a:custGeom>
              <a:avLst/>
              <a:gdLst/>
              <a:ahLst/>
              <a:cxnLst/>
              <a:rect l="l" t="t" r="r" b="b"/>
              <a:pathLst>
                <a:path w="643889" h="643890">
                  <a:moveTo>
                    <a:pt x="314903" y="0"/>
                  </a:moveTo>
                  <a:lnTo>
                    <a:pt x="267429" y="4603"/>
                  </a:lnTo>
                  <a:lnTo>
                    <a:pt x="221139" y="16086"/>
                  </a:lnTo>
                  <a:lnTo>
                    <a:pt x="178108" y="33755"/>
                  </a:lnTo>
                  <a:lnTo>
                    <a:pt x="138744" y="57036"/>
                  </a:lnTo>
                  <a:lnTo>
                    <a:pt x="103452" y="85353"/>
                  </a:lnTo>
                  <a:lnTo>
                    <a:pt x="72639" y="118131"/>
                  </a:lnTo>
                  <a:lnTo>
                    <a:pt x="46713" y="154795"/>
                  </a:lnTo>
                  <a:lnTo>
                    <a:pt x="26079" y="194771"/>
                  </a:lnTo>
                  <a:lnTo>
                    <a:pt x="11144" y="237484"/>
                  </a:lnTo>
                  <a:lnTo>
                    <a:pt x="2316" y="282359"/>
                  </a:lnTo>
                  <a:lnTo>
                    <a:pt x="0" y="328820"/>
                  </a:lnTo>
                  <a:lnTo>
                    <a:pt x="4603" y="376294"/>
                  </a:lnTo>
                  <a:lnTo>
                    <a:pt x="16086" y="422590"/>
                  </a:lnTo>
                  <a:lnTo>
                    <a:pt x="33756" y="465625"/>
                  </a:lnTo>
                  <a:lnTo>
                    <a:pt x="57038" y="504993"/>
                  </a:lnTo>
                  <a:lnTo>
                    <a:pt x="85356" y="540286"/>
                  </a:lnTo>
                  <a:lnTo>
                    <a:pt x="118136" y="571100"/>
                  </a:lnTo>
                  <a:lnTo>
                    <a:pt x="154802" y="597026"/>
                  </a:lnTo>
                  <a:lnTo>
                    <a:pt x="194780" y="617660"/>
                  </a:lnTo>
                  <a:lnTo>
                    <a:pt x="237494" y="632594"/>
                  </a:lnTo>
                  <a:lnTo>
                    <a:pt x="282370" y="641421"/>
                  </a:lnTo>
                  <a:lnTo>
                    <a:pt x="328833" y="643737"/>
                  </a:lnTo>
                  <a:lnTo>
                    <a:pt x="376306" y="639133"/>
                  </a:lnTo>
                  <a:lnTo>
                    <a:pt x="422599" y="627647"/>
                  </a:lnTo>
                  <a:lnTo>
                    <a:pt x="465632" y="609975"/>
                  </a:lnTo>
                  <a:lnTo>
                    <a:pt x="504997" y="586693"/>
                  </a:lnTo>
                  <a:lnTo>
                    <a:pt x="540289" y="558374"/>
                  </a:lnTo>
                  <a:lnTo>
                    <a:pt x="571102" y="525595"/>
                  </a:lnTo>
                  <a:lnTo>
                    <a:pt x="597027" y="488929"/>
                  </a:lnTo>
                  <a:lnTo>
                    <a:pt x="617660" y="448953"/>
                  </a:lnTo>
                  <a:lnTo>
                    <a:pt x="632594" y="406239"/>
                  </a:lnTo>
                  <a:lnTo>
                    <a:pt x="641421" y="361365"/>
                  </a:lnTo>
                  <a:lnTo>
                    <a:pt x="643736" y="314903"/>
                  </a:lnTo>
                  <a:lnTo>
                    <a:pt x="639133" y="267430"/>
                  </a:lnTo>
                  <a:lnTo>
                    <a:pt x="627649" y="221137"/>
                  </a:lnTo>
                  <a:lnTo>
                    <a:pt x="609979" y="178104"/>
                  </a:lnTo>
                  <a:lnTo>
                    <a:pt x="586698" y="138738"/>
                  </a:lnTo>
                  <a:lnTo>
                    <a:pt x="558380" y="103446"/>
                  </a:lnTo>
                  <a:lnTo>
                    <a:pt x="525600" y="72634"/>
                  </a:lnTo>
                  <a:lnTo>
                    <a:pt x="488933" y="46709"/>
                  </a:lnTo>
                  <a:lnTo>
                    <a:pt x="448956" y="26076"/>
                  </a:lnTo>
                  <a:lnTo>
                    <a:pt x="406241" y="11142"/>
                  </a:lnTo>
                  <a:lnTo>
                    <a:pt x="361365" y="2315"/>
                  </a:lnTo>
                  <a:lnTo>
                    <a:pt x="314903" y="0"/>
                  </a:lnTo>
                  <a:close/>
                </a:path>
              </a:pathLst>
            </a:custGeom>
            <a:solidFill>
              <a:srgbClr val="091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46602" y="8775077"/>
              <a:ext cx="412115" cy="462915"/>
            </a:xfrm>
            <a:custGeom>
              <a:avLst/>
              <a:gdLst/>
              <a:ahLst/>
              <a:cxnLst/>
              <a:rect l="l" t="t" r="r" b="b"/>
              <a:pathLst>
                <a:path w="412114" h="462915">
                  <a:moveTo>
                    <a:pt x="116649" y="14897"/>
                  </a:moveTo>
                  <a:lnTo>
                    <a:pt x="111442" y="2298"/>
                  </a:lnTo>
                  <a:lnTo>
                    <a:pt x="105714" y="0"/>
                  </a:lnTo>
                  <a:lnTo>
                    <a:pt x="96037" y="4000"/>
                  </a:lnTo>
                  <a:lnTo>
                    <a:pt x="93548" y="10198"/>
                  </a:lnTo>
                  <a:lnTo>
                    <a:pt x="98564" y="22352"/>
                  </a:lnTo>
                  <a:lnTo>
                    <a:pt x="104305" y="24638"/>
                  </a:lnTo>
                  <a:lnTo>
                    <a:pt x="114528" y="20421"/>
                  </a:lnTo>
                  <a:lnTo>
                    <a:pt x="116649" y="14897"/>
                  </a:lnTo>
                  <a:close/>
                </a:path>
                <a:path w="412114" h="462915">
                  <a:moveTo>
                    <a:pt x="411759" y="269303"/>
                  </a:moveTo>
                  <a:lnTo>
                    <a:pt x="409130" y="221780"/>
                  </a:lnTo>
                  <a:lnTo>
                    <a:pt x="395757" y="176098"/>
                  </a:lnTo>
                  <a:lnTo>
                    <a:pt x="373126" y="135940"/>
                  </a:lnTo>
                  <a:lnTo>
                    <a:pt x="342658" y="102311"/>
                  </a:lnTo>
                  <a:lnTo>
                    <a:pt x="305777" y="76238"/>
                  </a:lnTo>
                  <a:lnTo>
                    <a:pt x="263931" y="58724"/>
                  </a:lnTo>
                  <a:lnTo>
                    <a:pt x="218528" y="50774"/>
                  </a:lnTo>
                  <a:lnTo>
                    <a:pt x="171005" y="53403"/>
                  </a:lnTo>
                  <a:lnTo>
                    <a:pt x="125310" y="66763"/>
                  </a:lnTo>
                  <a:lnTo>
                    <a:pt x="85153" y="89395"/>
                  </a:lnTo>
                  <a:lnTo>
                    <a:pt x="51536" y="119862"/>
                  </a:lnTo>
                  <a:lnTo>
                    <a:pt x="25463" y="156743"/>
                  </a:lnTo>
                  <a:lnTo>
                    <a:pt x="7950" y="198589"/>
                  </a:lnTo>
                  <a:lnTo>
                    <a:pt x="0" y="243992"/>
                  </a:lnTo>
                  <a:lnTo>
                    <a:pt x="2628" y="291528"/>
                  </a:lnTo>
                  <a:lnTo>
                    <a:pt x="15989" y="337210"/>
                  </a:lnTo>
                  <a:lnTo>
                    <a:pt x="38620" y="377367"/>
                  </a:lnTo>
                  <a:lnTo>
                    <a:pt x="69088" y="410984"/>
                  </a:lnTo>
                  <a:lnTo>
                    <a:pt x="105968" y="437057"/>
                  </a:lnTo>
                  <a:lnTo>
                    <a:pt x="147815" y="454583"/>
                  </a:lnTo>
                  <a:lnTo>
                    <a:pt x="193217" y="462534"/>
                  </a:lnTo>
                  <a:lnTo>
                    <a:pt x="240753" y="459905"/>
                  </a:lnTo>
                  <a:lnTo>
                    <a:pt x="286435" y="446532"/>
                  </a:lnTo>
                  <a:lnTo>
                    <a:pt x="326593" y="423900"/>
                  </a:lnTo>
                  <a:lnTo>
                    <a:pt x="360210" y="393433"/>
                  </a:lnTo>
                  <a:lnTo>
                    <a:pt x="386283" y="356565"/>
                  </a:lnTo>
                  <a:lnTo>
                    <a:pt x="403809" y="314706"/>
                  </a:lnTo>
                  <a:lnTo>
                    <a:pt x="411759" y="269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6556" y="8724760"/>
              <a:ext cx="366585" cy="305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403206" y="9246730"/>
              <a:ext cx="172085" cy="94615"/>
            </a:xfrm>
            <a:custGeom>
              <a:avLst/>
              <a:gdLst/>
              <a:ahLst/>
              <a:cxnLst/>
              <a:rect l="l" t="t" r="r" b="b"/>
              <a:pathLst>
                <a:path w="172085" h="94615">
                  <a:moveTo>
                    <a:pt x="23774" y="18351"/>
                  </a:moveTo>
                  <a:lnTo>
                    <a:pt x="22136" y="12382"/>
                  </a:lnTo>
                  <a:lnTo>
                    <a:pt x="13093" y="7099"/>
                  </a:lnTo>
                  <a:lnTo>
                    <a:pt x="6654" y="8864"/>
                  </a:lnTo>
                  <a:lnTo>
                    <a:pt x="0" y="20205"/>
                  </a:lnTo>
                  <a:lnTo>
                    <a:pt x="1651" y="26162"/>
                  </a:lnTo>
                  <a:lnTo>
                    <a:pt x="11188" y="31737"/>
                  </a:lnTo>
                  <a:lnTo>
                    <a:pt x="16891" y="30086"/>
                  </a:lnTo>
                  <a:lnTo>
                    <a:pt x="23774" y="18351"/>
                  </a:lnTo>
                  <a:close/>
                </a:path>
                <a:path w="172085" h="94615">
                  <a:moveTo>
                    <a:pt x="108470" y="12357"/>
                  </a:moveTo>
                  <a:lnTo>
                    <a:pt x="93789" y="8204"/>
                  </a:lnTo>
                  <a:lnTo>
                    <a:pt x="76708" y="68707"/>
                  </a:lnTo>
                  <a:lnTo>
                    <a:pt x="72821" y="70878"/>
                  </a:lnTo>
                  <a:lnTo>
                    <a:pt x="64770" y="68605"/>
                  </a:lnTo>
                  <a:lnTo>
                    <a:pt x="62344" y="64287"/>
                  </a:lnTo>
                  <a:lnTo>
                    <a:pt x="79336" y="4140"/>
                  </a:lnTo>
                  <a:lnTo>
                    <a:pt x="64668" y="0"/>
                  </a:lnTo>
                  <a:lnTo>
                    <a:pt x="51511" y="46596"/>
                  </a:lnTo>
                  <a:lnTo>
                    <a:pt x="49149" y="59588"/>
                  </a:lnTo>
                  <a:lnTo>
                    <a:pt x="50342" y="70027"/>
                  </a:lnTo>
                  <a:lnTo>
                    <a:pt x="55511" y="77762"/>
                  </a:lnTo>
                  <a:lnTo>
                    <a:pt x="65049" y="82600"/>
                  </a:lnTo>
                  <a:lnTo>
                    <a:pt x="75145" y="83350"/>
                  </a:lnTo>
                  <a:lnTo>
                    <a:pt x="83591" y="79540"/>
                  </a:lnTo>
                  <a:lnTo>
                    <a:pt x="90335" y="71323"/>
                  </a:lnTo>
                  <a:lnTo>
                    <a:pt x="95338" y="58851"/>
                  </a:lnTo>
                  <a:lnTo>
                    <a:pt x="108470" y="12357"/>
                  </a:lnTo>
                  <a:close/>
                </a:path>
                <a:path w="172085" h="94615">
                  <a:moveTo>
                    <a:pt x="171881" y="70218"/>
                  </a:moveTo>
                  <a:lnTo>
                    <a:pt x="149047" y="42748"/>
                  </a:lnTo>
                  <a:lnTo>
                    <a:pt x="146697" y="40322"/>
                  </a:lnTo>
                  <a:lnTo>
                    <a:pt x="146659" y="31483"/>
                  </a:lnTo>
                  <a:lnTo>
                    <a:pt x="149783" y="27495"/>
                  </a:lnTo>
                  <a:lnTo>
                    <a:pt x="160718" y="27444"/>
                  </a:lnTo>
                  <a:lnTo>
                    <a:pt x="164109" y="28702"/>
                  </a:lnTo>
                  <a:lnTo>
                    <a:pt x="166319" y="30086"/>
                  </a:lnTo>
                  <a:lnTo>
                    <a:pt x="168706" y="16929"/>
                  </a:lnTo>
                  <a:lnTo>
                    <a:pt x="166357" y="15544"/>
                  </a:lnTo>
                  <a:lnTo>
                    <a:pt x="161467" y="14160"/>
                  </a:lnTo>
                  <a:lnTo>
                    <a:pt x="156349" y="14185"/>
                  </a:lnTo>
                  <a:lnTo>
                    <a:pt x="145554" y="16078"/>
                  </a:lnTo>
                  <a:lnTo>
                    <a:pt x="137820" y="21094"/>
                  </a:lnTo>
                  <a:lnTo>
                    <a:pt x="133184" y="28460"/>
                  </a:lnTo>
                  <a:lnTo>
                    <a:pt x="131673" y="37376"/>
                  </a:lnTo>
                  <a:lnTo>
                    <a:pt x="132499" y="42875"/>
                  </a:lnTo>
                  <a:lnTo>
                    <a:pt x="135102" y="48514"/>
                  </a:lnTo>
                  <a:lnTo>
                    <a:pt x="139712" y="54051"/>
                  </a:lnTo>
                  <a:lnTo>
                    <a:pt x="146570" y="59182"/>
                  </a:lnTo>
                  <a:lnTo>
                    <a:pt x="153225" y="63449"/>
                  </a:lnTo>
                  <a:lnTo>
                    <a:pt x="156730" y="66230"/>
                  </a:lnTo>
                  <a:lnTo>
                    <a:pt x="156781" y="77063"/>
                  </a:lnTo>
                  <a:lnTo>
                    <a:pt x="153314" y="80784"/>
                  </a:lnTo>
                  <a:lnTo>
                    <a:pt x="141681" y="80848"/>
                  </a:lnTo>
                  <a:lnTo>
                    <a:pt x="136309" y="79603"/>
                  </a:lnTo>
                  <a:lnTo>
                    <a:pt x="133159" y="77876"/>
                  </a:lnTo>
                  <a:lnTo>
                    <a:pt x="131013" y="91033"/>
                  </a:lnTo>
                  <a:lnTo>
                    <a:pt x="133591" y="92532"/>
                  </a:lnTo>
                  <a:lnTo>
                    <a:pt x="139763" y="94132"/>
                  </a:lnTo>
                  <a:lnTo>
                    <a:pt x="146050" y="94094"/>
                  </a:lnTo>
                  <a:lnTo>
                    <a:pt x="156578" y="92354"/>
                  </a:lnTo>
                  <a:lnTo>
                    <a:pt x="164757" y="87503"/>
                  </a:lnTo>
                  <a:lnTo>
                    <a:pt x="170027" y="79984"/>
                  </a:lnTo>
                  <a:lnTo>
                    <a:pt x="171881" y="70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7663" y="9250119"/>
              <a:ext cx="93256" cy="85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0966" y="8789123"/>
              <a:ext cx="835660" cy="497840"/>
            </a:xfrm>
            <a:custGeom>
              <a:avLst/>
              <a:gdLst/>
              <a:ahLst/>
              <a:cxnLst/>
              <a:rect l="l" t="t" r="r" b="b"/>
              <a:pathLst>
                <a:path w="835660" h="497840">
                  <a:moveTo>
                    <a:pt x="835279" y="497230"/>
                  </a:moveTo>
                  <a:lnTo>
                    <a:pt x="812330" y="454253"/>
                  </a:lnTo>
                  <a:lnTo>
                    <a:pt x="808596" y="447395"/>
                  </a:lnTo>
                  <a:lnTo>
                    <a:pt x="804049" y="439267"/>
                  </a:lnTo>
                  <a:lnTo>
                    <a:pt x="803986" y="439089"/>
                  </a:lnTo>
                  <a:lnTo>
                    <a:pt x="801179" y="434060"/>
                  </a:lnTo>
                  <a:lnTo>
                    <a:pt x="799084" y="430491"/>
                  </a:lnTo>
                  <a:lnTo>
                    <a:pt x="789165" y="413499"/>
                  </a:lnTo>
                  <a:lnTo>
                    <a:pt x="754761" y="357187"/>
                  </a:lnTo>
                  <a:lnTo>
                    <a:pt x="729056" y="318363"/>
                  </a:lnTo>
                  <a:lnTo>
                    <a:pt x="701636" y="279133"/>
                  </a:lnTo>
                  <a:lnTo>
                    <a:pt x="672503" y="239534"/>
                  </a:lnTo>
                  <a:lnTo>
                    <a:pt x="641680" y="199605"/>
                  </a:lnTo>
                  <a:lnTo>
                    <a:pt x="609206" y="159372"/>
                  </a:lnTo>
                  <a:lnTo>
                    <a:pt x="575106" y="118884"/>
                  </a:lnTo>
                  <a:lnTo>
                    <a:pt x="574560" y="118211"/>
                  </a:lnTo>
                  <a:lnTo>
                    <a:pt x="545452" y="84937"/>
                  </a:lnTo>
                  <a:lnTo>
                    <a:pt x="486791" y="73634"/>
                  </a:lnTo>
                  <a:lnTo>
                    <a:pt x="436664" y="68326"/>
                  </a:lnTo>
                  <a:lnTo>
                    <a:pt x="434086" y="64795"/>
                  </a:lnTo>
                  <a:lnTo>
                    <a:pt x="377558" y="32613"/>
                  </a:lnTo>
                  <a:lnTo>
                    <a:pt x="340880" y="22999"/>
                  </a:lnTo>
                  <a:lnTo>
                    <a:pt x="328968" y="20548"/>
                  </a:lnTo>
                  <a:lnTo>
                    <a:pt x="307200" y="18161"/>
                  </a:lnTo>
                  <a:lnTo>
                    <a:pt x="303784" y="17970"/>
                  </a:lnTo>
                  <a:lnTo>
                    <a:pt x="300367" y="17868"/>
                  </a:lnTo>
                  <a:lnTo>
                    <a:pt x="297053" y="17868"/>
                  </a:lnTo>
                  <a:lnTo>
                    <a:pt x="286829" y="18186"/>
                  </a:lnTo>
                  <a:lnTo>
                    <a:pt x="276974" y="19151"/>
                  </a:lnTo>
                  <a:lnTo>
                    <a:pt x="267500" y="20751"/>
                  </a:lnTo>
                  <a:lnTo>
                    <a:pt x="258432" y="22999"/>
                  </a:lnTo>
                  <a:lnTo>
                    <a:pt x="252107" y="16027"/>
                  </a:lnTo>
                  <a:lnTo>
                    <a:pt x="216090" y="2679"/>
                  </a:lnTo>
                  <a:lnTo>
                    <a:pt x="178384" y="0"/>
                  </a:lnTo>
                  <a:lnTo>
                    <a:pt x="171577" y="0"/>
                  </a:lnTo>
                  <a:lnTo>
                    <a:pt x="124929" y="3390"/>
                  </a:lnTo>
                  <a:lnTo>
                    <a:pt x="82384" y="13449"/>
                  </a:lnTo>
                  <a:lnTo>
                    <a:pt x="44488" y="29997"/>
                  </a:lnTo>
                  <a:lnTo>
                    <a:pt x="11798" y="52844"/>
                  </a:lnTo>
                  <a:lnTo>
                    <a:pt x="0" y="63068"/>
                  </a:lnTo>
                  <a:lnTo>
                    <a:pt x="8420" y="76238"/>
                  </a:lnTo>
                  <a:lnTo>
                    <a:pt x="35483" y="118922"/>
                  </a:lnTo>
                  <a:lnTo>
                    <a:pt x="62204" y="161848"/>
                  </a:lnTo>
                  <a:lnTo>
                    <a:pt x="88569" y="204990"/>
                  </a:lnTo>
                  <a:lnTo>
                    <a:pt x="114566" y="248285"/>
                  </a:lnTo>
                  <a:lnTo>
                    <a:pt x="140144" y="291719"/>
                  </a:lnTo>
                  <a:lnTo>
                    <a:pt x="165303" y="335241"/>
                  </a:lnTo>
                  <a:lnTo>
                    <a:pt x="190004" y="378815"/>
                  </a:lnTo>
                  <a:lnTo>
                    <a:pt x="214249" y="422402"/>
                  </a:lnTo>
                  <a:lnTo>
                    <a:pt x="240614" y="470674"/>
                  </a:lnTo>
                  <a:lnTo>
                    <a:pt x="257492" y="456857"/>
                  </a:lnTo>
                  <a:lnTo>
                    <a:pt x="285597" y="438277"/>
                  </a:lnTo>
                  <a:lnTo>
                    <a:pt x="318147" y="424688"/>
                  </a:lnTo>
                  <a:lnTo>
                    <a:pt x="354304" y="416331"/>
                  </a:lnTo>
                  <a:lnTo>
                    <a:pt x="393230" y="413499"/>
                  </a:lnTo>
                  <a:lnTo>
                    <a:pt x="398691" y="413499"/>
                  </a:lnTo>
                  <a:lnTo>
                    <a:pt x="437197" y="434213"/>
                  </a:lnTo>
                  <a:lnTo>
                    <a:pt x="445198" y="439267"/>
                  </a:lnTo>
                  <a:lnTo>
                    <a:pt x="455853" y="439877"/>
                  </a:lnTo>
                  <a:lnTo>
                    <a:pt x="460349" y="439877"/>
                  </a:lnTo>
                  <a:lnTo>
                    <a:pt x="463372" y="439508"/>
                  </a:lnTo>
                  <a:lnTo>
                    <a:pt x="481253" y="435013"/>
                  </a:lnTo>
                  <a:lnTo>
                    <a:pt x="496011" y="432498"/>
                  </a:lnTo>
                  <a:lnTo>
                    <a:pt x="511581" y="430987"/>
                  </a:lnTo>
                  <a:lnTo>
                    <a:pt x="527900" y="430491"/>
                  </a:lnTo>
                  <a:lnTo>
                    <a:pt x="533361" y="430491"/>
                  </a:lnTo>
                  <a:lnTo>
                    <a:pt x="573201" y="433832"/>
                  </a:lnTo>
                  <a:lnTo>
                    <a:pt x="615657" y="449986"/>
                  </a:lnTo>
                  <a:lnTo>
                    <a:pt x="621157" y="457161"/>
                  </a:lnTo>
                  <a:lnTo>
                    <a:pt x="656297" y="464781"/>
                  </a:lnTo>
                  <a:lnTo>
                    <a:pt x="663016" y="465023"/>
                  </a:lnTo>
                  <a:lnTo>
                    <a:pt x="730123" y="472376"/>
                  </a:lnTo>
                  <a:lnTo>
                    <a:pt x="795134" y="486587"/>
                  </a:lnTo>
                  <a:lnTo>
                    <a:pt x="835279" y="497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5368" y="8825991"/>
              <a:ext cx="635635" cy="432434"/>
            </a:xfrm>
            <a:custGeom>
              <a:avLst/>
              <a:gdLst/>
              <a:ahLst/>
              <a:cxnLst/>
              <a:rect l="l" t="t" r="r" b="b"/>
              <a:pathLst>
                <a:path w="635635" h="432434">
                  <a:moveTo>
                    <a:pt x="396976" y="93738"/>
                  </a:moveTo>
                  <a:lnTo>
                    <a:pt x="371373" y="64414"/>
                  </a:lnTo>
                  <a:lnTo>
                    <a:pt x="315175" y="53975"/>
                  </a:lnTo>
                  <a:lnTo>
                    <a:pt x="262534" y="49060"/>
                  </a:lnTo>
                  <a:lnTo>
                    <a:pt x="254952" y="37884"/>
                  </a:lnTo>
                  <a:lnTo>
                    <a:pt x="189230" y="7505"/>
                  </a:lnTo>
                  <a:lnTo>
                    <a:pt x="149987" y="0"/>
                  </a:lnTo>
                  <a:lnTo>
                    <a:pt x="115925" y="50"/>
                  </a:lnTo>
                  <a:lnTo>
                    <a:pt x="86956" y="7886"/>
                  </a:lnTo>
                  <a:lnTo>
                    <a:pt x="105714" y="36080"/>
                  </a:lnTo>
                  <a:lnTo>
                    <a:pt x="135737" y="29044"/>
                  </a:lnTo>
                  <a:lnTo>
                    <a:pt x="170713" y="29502"/>
                  </a:lnTo>
                  <a:lnTo>
                    <a:pt x="210705" y="37236"/>
                  </a:lnTo>
                  <a:lnTo>
                    <a:pt x="255765" y="52057"/>
                  </a:lnTo>
                  <a:lnTo>
                    <a:pt x="281724" y="76682"/>
                  </a:lnTo>
                  <a:lnTo>
                    <a:pt x="309041" y="78651"/>
                  </a:lnTo>
                  <a:lnTo>
                    <a:pt x="337400" y="82156"/>
                  </a:lnTo>
                  <a:lnTo>
                    <a:pt x="366737" y="87185"/>
                  </a:lnTo>
                  <a:lnTo>
                    <a:pt x="396976" y="93738"/>
                  </a:lnTo>
                  <a:close/>
                </a:path>
                <a:path w="635635" h="432434">
                  <a:moveTo>
                    <a:pt x="445782" y="152234"/>
                  </a:moveTo>
                  <a:lnTo>
                    <a:pt x="390029" y="115900"/>
                  </a:lnTo>
                  <a:lnTo>
                    <a:pt x="329514" y="106565"/>
                  </a:lnTo>
                  <a:lnTo>
                    <a:pt x="300774" y="104216"/>
                  </a:lnTo>
                  <a:lnTo>
                    <a:pt x="297370" y="99288"/>
                  </a:lnTo>
                  <a:lnTo>
                    <a:pt x="229438" y="66192"/>
                  </a:lnTo>
                  <a:lnTo>
                    <a:pt x="189687" y="58762"/>
                  </a:lnTo>
                  <a:lnTo>
                    <a:pt x="154609" y="58153"/>
                  </a:lnTo>
                  <a:lnTo>
                    <a:pt x="124218" y="64503"/>
                  </a:lnTo>
                  <a:lnTo>
                    <a:pt x="142405" y="93065"/>
                  </a:lnTo>
                  <a:lnTo>
                    <a:pt x="173266" y="87210"/>
                  </a:lnTo>
                  <a:lnTo>
                    <a:pt x="208584" y="87947"/>
                  </a:lnTo>
                  <a:lnTo>
                    <a:pt x="248310" y="95135"/>
                  </a:lnTo>
                  <a:lnTo>
                    <a:pt x="292455" y="108585"/>
                  </a:lnTo>
                  <a:lnTo>
                    <a:pt x="320065" y="132194"/>
                  </a:lnTo>
                  <a:lnTo>
                    <a:pt x="349758" y="134531"/>
                  </a:lnTo>
                  <a:lnTo>
                    <a:pt x="380669" y="138658"/>
                  </a:lnTo>
                  <a:lnTo>
                    <a:pt x="412711" y="144564"/>
                  </a:lnTo>
                  <a:lnTo>
                    <a:pt x="445782" y="152234"/>
                  </a:lnTo>
                  <a:close/>
                </a:path>
                <a:path w="635635" h="432434">
                  <a:moveTo>
                    <a:pt x="491147" y="210248"/>
                  </a:moveTo>
                  <a:lnTo>
                    <a:pt x="435749" y="173418"/>
                  </a:lnTo>
                  <a:lnTo>
                    <a:pt x="372605" y="162877"/>
                  </a:lnTo>
                  <a:lnTo>
                    <a:pt x="339140" y="160083"/>
                  </a:lnTo>
                  <a:lnTo>
                    <a:pt x="340106" y="161493"/>
                  </a:lnTo>
                  <a:lnTo>
                    <a:pt x="329768" y="148031"/>
                  </a:lnTo>
                  <a:lnTo>
                    <a:pt x="267627" y="124155"/>
                  </a:lnTo>
                  <a:lnTo>
                    <a:pt x="227571" y="117094"/>
                  </a:lnTo>
                  <a:lnTo>
                    <a:pt x="191770" y="116243"/>
                  </a:lnTo>
                  <a:lnTo>
                    <a:pt x="160274" y="121780"/>
                  </a:lnTo>
                  <a:lnTo>
                    <a:pt x="177774" y="150558"/>
                  </a:lnTo>
                  <a:lnTo>
                    <a:pt x="209969" y="145262"/>
                  </a:lnTo>
                  <a:lnTo>
                    <a:pt x="246392" y="146164"/>
                  </a:lnTo>
                  <a:lnTo>
                    <a:pt x="286943" y="153149"/>
                  </a:lnTo>
                  <a:lnTo>
                    <a:pt x="331546" y="166039"/>
                  </a:lnTo>
                  <a:lnTo>
                    <a:pt x="358076" y="187960"/>
                  </a:lnTo>
                  <a:lnTo>
                    <a:pt x="365798" y="188417"/>
                  </a:lnTo>
                  <a:lnTo>
                    <a:pt x="395478" y="191262"/>
                  </a:lnTo>
                  <a:lnTo>
                    <a:pt x="426326" y="195859"/>
                  </a:lnTo>
                  <a:lnTo>
                    <a:pt x="458241" y="202196"/>
                  </a:lnTo>
                  <a:lnTo>
                    <a:pt x="491147" y="210248"/>
                  </a:lnTo>
                  <a:close/>
                </a:path>
                <a:path w="635635" h="432434">
                  <a:moveTo>
                    <a:pt x="532892" y="267449"/>
                  </a:moveTo>
                  <a:lnTo>
                    <a:pt x="477837" y="230390"/>
                  </a:lnTo>
                  <a:lnTo>
                    <a:pt x="411899" y="218948"/>
                  </a:lnTo>
                  <a:lnTo>
                    <a:pt x="376885" y="215874"/>
                  </a:lnTo>
                  <a:lnTo>
                    <a:pt x="371690" y="209130"/>
                  </a:lnTo>
                  <a:lnTo>
                    <a:pt x="306209" y="182092"/>
                  </a:lnTo>
                  <a:lnTo>
                    <a:pt x="265036" y="175183"/>
                  </a:lnTo>
                  <a:lnTo>
                    <a:pt x="227901" y="174256"/>
                  </a:lnTo>
                  <a:lnTo>
                    <a:pt x="194932" y="179438"/>
                  </a:lnTo>
                  <a:lnTo>
                    <a:pt x="211823" y="208292"/>
                  </a:lnTo>
                  <a:lnTo>
                    <a:pt x="245452" y="203187"/>
                  </a:lnTo>
                  <a:lnTo>
                    <a:pt x="283184" y="204076"/>
                  </a:lnTo>
                  <a:lnTo>
                    <a:pt x="324840" y="210858"/>
                  </a:lnTo>
                  <a:lnTo>
                    <a:pt x="370281" y="223367"/>
                  </a:lnTo>
                  <a:lnTo>
                    <a:pt x="395490" y="243776"/>
                  </a:lnTo>
                  <a:lnTo>
                    <a:pt x="430936" y="246926"/>
                  </a:lnTo>
                  <a:lnTo>
                    <a:pt x="463753" y="251802"/>
                  </a:lnTo>
                  <a:lnTo>
                    <a:pt x="497763" y="258648"/>
                  </a:lnTo>
                  <a:lnTo>
                    <a:pt x="532892" y="267449"/>
                  </a:lnTo>
                  <a:close/>
                </a:path>
                <a:path w="635635" h="432434">
                  <a:moveTo>
                    <a:pt x="570941" y="323608"/>
                  </a:moveTo>
                  <a:lnTo>
                    <a:pt x="516978" y="286740"/>
                  </a:lnTo>
                  <a:lnTo>
                    <a:pt x="449618" y="274853"/>
                  </a:lnTo>
                  <a:lnTo>
                    <a:pt x="413880" y="271678"/>
                  </a:lnTo>
                  <a:lnTo>
                    <a:pt x="407784" y="262763"/>
                  </a:lnTo>
                  <a:lnTo>
                    <a:pt x="343077" y="239534"/>
                  </a:lnTo>
                  <a:lnTo>
                    <a:pt x="300812" y="232918"/>
                  </a:lnTo>
                  <a:lnTo>
                    <a:pt x="262407" y="232117"/>
                  </a:lnTo>
                  <a:lnTo>
                    <a:pt x="228066" y="237299"/>
                  </a:lnTo>
                  <a:lnTo>
                    <a:pt x="225691" y="233095"/>
                  </a:lnTo>
                  <a:lnTo>
                    <a:pt x="144691" y="212242"/>
                  </a:lnTo>
                  <a:lnTo>
                    <a:pt x="90119" y="218427"/>
                  </a:lnTo>
                  <a:lnTo>
                    <a:pt x="41414" y="234619"/>
                  </a:lnTo>
                  <a:lnTo>
                    <a:pt x="0" y="260515"/>
                  </a:lnTo>
                  <a:lnTo>
                    <a:pt x="16713" y="289547"/>
                  </a:lnTo>
                  <a:lnTo>
                    <a:pt x="57543" y="263982"/>
                  </a:lnTo>
                  <a:lnTo>
                    <a:pt x="105422" y="247865"/>
                  </a:lnTo>
                  <a:lnTo>
                    <a:pt x="158965" y="241465"/>
                  </a:lnTo>
                  <a:lnTo>
                    <a:pt x="216763" y="245033"/>
                  </a:lnTo>
                  <a:lnTo>
                    <a:pt x="222453" y="245859"/>
                  </a:lnTo>
                  <a:lnTo>
                    <a:pt x="227685" y="247256"/>
                  </a:lnTo>
                  <a:lnTo>
                    <a:pt x="238506" y="255346"/>
                  </a:lnTo>
                  <a:lnTo>
                    <a:pt x="240715" y="260159"/>
                  </a:lnTo>
                  <a:lnTo>
                    <a:pt x="244030" y="266280"/>
                  </a:lnTo>
                  <a:lnTo>
                    <a:pt x="280022" y="260959"/>
                  </a:lnTo>
                  <a:lnTo>
                    <a:pt x="318973" y="261759"/>
                  </a:lnTo>
                  <a:lnTo>
                    <a:pt x="361670" y="268300"/>
                  </a:lnTo>
                  <a:lnTo>
                    <a:pt x="407924" y="280428"/>
                  </a:lnTo>
                  <a:lnTo>
                    <a:pt x="431990" y="299542"/>
                  </a:lnTo>
                  <a:lnTo>
                    <a:pt x="467829" y="302729"/>
                  </a:lnTo>
                  <a:lnTo>
                    <a:pt x="501002" y="307682"/>
                  </a:lnTo>
                  <a:lnTo>
                    <a:pt x="535406" y="314655"/>
                  </a:lnTo>
                  <a:lnTo>
                    <a:pt x="570941" y="323608"/>
                  </a:lnTo>
                  <a:close/>
                </a:path>
                <a:path w="635635" h="432434">
                  <a:moveTo>
                    <a:pt x="605104" y="378574"/>
                  </a:moveTo>
                  <a:lnTo>
                    <a:pt x="553034" y="342315"/>
                  </a:lnTo>
                  <a:lnTo>
                    <a:pt x="485559" y="330454"/>
                  </a:lnTo>
                  <a:lnTo>
                    <a:pt x="449783" y="327329"/>
                  </a:lnTo>
                  <a:lnTo>
                    <a:pt x="444500" y="318604"/>
                  </a:lnTo>
                  <a:lnTo>
                    <a:pt x="378942" y="296760"/>
                  </a:lnTo>
                  <a:lnTo>
                    <a:pt x="335305" y="290398"/>
                  </a:lnTo>
                  <a:lnTo>
                    <a:pt x="295440" y="289877"/>
                  </a:lnTo>
                  <a:lnTo>
                    <a:pt x="259600" y="295300"/>
                  </a:lnTo>
                  <a:lnTo>
                    <a:pt x="254635" y="285915"/>
                  </a:lnTo>
                  <a:lnTo>
                    <a:pt x="246354" y="277990"/>
                  </a:lnTo>
                  <a:lnTo>
                    <a:pt x="241439" y="275628"/>
                  </a:lnTo>
                  <a:lnTo>
                    <a:pt x="236283" y="274866"/>
                  </a:lnTo>
                  <a:lnTo>
                    <a:pt x="177749" y="270637"/>
                  </a:lnTo>
                  <a:lnTo>
                    <a:pt x="123393" y="276694"/>
                  </a:lnTo>
                  <a:lnTo>
                    <a:pt x="74714" y="292785"/>
                  </a:lnTo>
                  <a:lnTo>
                    <a:pt x="33197" y="318604"/>
                  </a:lnTo>
                  <a:lnTo>
                    <a:pt x="49530" y="347700"/>
                  </a:lnTo>
                  <a:lnTo>
                    <a:pt x="90589" y="322122"/>
                  </a:lnTo>
                  <a:lnTo>
                    <a:pt x="138645" y="306095"/>
                  </a:lnTo>
                  <a:lnTo>
                    <a:pt x="192189" y="299923"/>
                  </a:lnTo>
                  <a:lnTo>
                    <a:pt x="249758" y="303872"/>
                  </a:lnTo>
                  <a:lnTo>
                    <a:pt x="255003" y="304660"/>
                  </a:lnTo>
                  <a:lnTo>
                    <a:pt x="259575" y="306717"/>
                  </a:lnTo>
                  <a:lnTo>
                    <a:pt x="269646" y="314477"/>
                  </a:lnTo>
                  <a:lnTo>
                    <a:pt x="274802" y="324358"/>
                  </a:lnTo>
                  <a:lnTo>
                    <a:pt x="311442" y="318719"/>
                  </a:lnTo>
                  <a:lnTo>
                    <a:pt x="352107" y="319087"/>
                  </a:lnTo>
                  <a:lnTo>
                    <a:pt x="396519" y="325310"/>
                  </a:lnTo>
                  <a:lnTo>
                    <a:pt x="444385" y="337299"/>
                  </a:lnTo>
                  <a:lnTo>
                    <a:pt x="467283" y="355053"/>
                  </a:lnTo>
                  <a:lnTo>
                    <a:pt x="499719" y="357759"/>
                  </a:lnTo>
                  <a:lnTo>
                    <a:pt x="533577" y="362597"/>
                  </a:lnTo>
                  <a:lnTo>
                    <a:pt x="568744" y="369531"/>
                  </a:lnTo>
                  <a:lnTo>
                    <a:pt x="605104" y="378574"/>
                  </a:lnTo>
                  <a:close/>
                </a:path>
                <a:path w="635635" h="432434">
                  <a:moveTo>
                    <a:pt x="635368" y="432231"/>
                  </a:moveTo>
                  <a:lnTo>
                    <a:pt x="584771" y="396748"/>
                  </a:lnTo>
                  <a:lnTo>
                    <a:pt x="516496" y="385292"/>
                  </a:lnTo>
                  <a:lnTo>
                    <a:pt x="484390" y="382689"/>
                  </a:lnTo>
                  <a:lnTo>
                    <a:pt x="481825" y="378536"/>
                  </a:lnTo>
                  <a:lnTo>
                    <a:pt x="413397" y="353720"/>
                  </a:lnTo>
                  <a:lnTo>
                    <a:pt x="368312" y="347675"/>
                  </a:lnTo>
                  <a:lnTo>
                    <a:pt x="326936" y="347535"/>
                  </a:lnTo>
                  <a:lnTo>
                    <a:pt x="289623" y="353453"/>
                  </a:lnTo>
                  <a:lnTo>
                    <a:pt x="286905" y="348030"/>
                  </a:lnTo>
                  <a:lnTo>
                    <a:pt x="284835" y="342074"/>
                  </a:lnTo>
                  <a:lnTo>
                    <a:pt x="274205" y="334772"/>
                  </a:lnTo>
                  <a:lnTo>
                    <a:pt x="262877" y="332917"/>
                  </a:lnTo>
                  <a:lnTo>
                    <a:pt x="206311" y="329260"/>
                  </a:lnTo>
                  <a:lnTo>
                    <a:pt x="153606" y="335546"/>
                  </a:lnTo>
                  <a:lnTo>
                    <a:pt x="106222" y="351497"/>
                  </a:lnTo>
                  <a:lnTo>
                    <a:pt x="65671" y="376834"/>
                  </a:lnTo>
                  <a:lnTo>
                    <a:pt x="81648" y="405993"/>
                  </a:lnTo>
                  <a:lnTo>
                    <a:pt x="119976" y="381698"/>
                  </a:lnTo>
                  <a:lnTo>
                    <a:pt x="164528" y="365925"/>
                  </a:lnTo>
                  <a:lnTo>
                    <a:pt x="213969" y="358902"/>
                  </a:lnTo>
                  <a:lnTo>
                    <a:pt x="266992" y="360870"/>
                  </a:lnTo>
                  <a:lnTo>
                    <a:pt x="275704" y="362051"/>
                  </a:lnTo>
                  <a:lnTo>
                    <a:pt x="285800" y="381914"/>
                  </a:lnTo>
                  <a:lnTo>
                    <a:pt x="286740" y="384708"/>
                  </a:lnTo>
                  <a:lnTo>
                    <a:pt x="292023" y="385724"/>
                  </a:lnTo>
                  <a:lnTo>
                    <a:pt x="297815" y="384314"/>
                  </a:lnTo>
                  <a:lnTo>
                    <a:pt x="329628" y="377647"/>
                  </a:lnTo>
                  <a:lnTo>
                    <a:pt x="364553" y="375526"/>
                  </a:lnTo>
                  <a:lnTo>
                    <a:pt x="402336" y="377901"/>
                  </a:lnTo>
                  <a:lnTo>
                    <a:pt x="442734" y="384657"/>
                  </a:lnTo>
                  <a:lnTo>
                    <a:pt x="457593" y="388073"/>
                  </a:lnTo>
                  <a:lnTo>
                    <a:pt x="467614" y="405269"/>
                  </a:lnTo>
                  <a:lnTo>
                    <a:pt x="468210" y="407847"/>
                  </a:lnTo>
                  <a:lnTo>
                    <a:pt x="476631" y="409536"/>
                  </a:lnTo>
                  <a:lnTo>
                    <a:pt x="485343" y="409740"/>
                  </a:lnTo>
                  <a:lnTo>
                    <a:pt x="520306" y="411467"/>
                  </a:lnTo>
                  <a:lnTo>
                    <a:pt x="557072" y="415810"/>
                  </a:lnTo>
                  <a:lnTo>
                    <a:pt x="595464" y="422744"/>
                  </a:lnTo>
                  <a:lnTo>
                    <a:pt x="635368" y="432231"/>
                  </a:lnTo>
                  <a:close/>
                </a:path>
              </a:pathLst>
            </a:custGeom>
            <a:solidFill>
              <a:srgbClr val="DA1E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4614" y="8807355"/>
              <a:ext cx="353060" cy="250190"/>
            </a:xfrm>
            <a:custGeom>
              <a:avLst/>
              <a:gdLst/>
              <a:ahLst/>
              <a:cxnLst/>
              <a:rect l="l" t="t" r="r" b="b"/>
              <a:pathLst>
                <a:path w="353060" h="250190">
                  <a:moveTo>
                    <a:pt x="137779" y="0"/>
                  </a:moveTo>
                  <a:lnTo>
                    <a:pt x="85069" y="6603"/>
                  </a:lnTo>
                  <a:lnTo>
                    <a:pt x="38814" y="22747"/>
                  </a:lnTo>
                  <a:lnTo>
                    <a:pt x="0" y="48254"/>
                  </a:lnTo>
                  <a:lnTo>
                    <a:pt x="30049" y="95720"/>
                  </a:lnTo>
                  <a:lnTo>
                    <a:pt x="59604" y="143288"/>
                  </a:lnTo>
                  <a:lnTo>
                    <a:pt x="88639" y="190961"/>
                  </a:lnTo>
                  <a:lnTo>
                    <a:pt x="123850" y="250158"/>
                  </a:lnTo>
                  <a:lnTo>
                    <a:pt x="164392" y="224597"/>
                  </a:lnTo>
                  <a:lnTo>
                    <a:pt x="212043" y="208412"/>
                  </a:lnTo>
                  <a:lnTo>
                    <a:pt x="265512" y="201854"/>
                  </a:lnTo>
                  <a:lnTo>
                    <a:pt x="323507" y="205175"/>
                  </a:lnTo>
                  <a:lnTo>
                    <a:pt x="331565" y="207051"/>
                  </a:lnTo>
                  <a:lnTo>
                    <a:pt x="339148" y="211307"/>
                  </a:lnTo>
                  <a:lnTo>
                    <a:pt x="346143" y="217943"/>
                  </a:lnTo>
                  <a:lnTo>
                    <a:pt x="352437" y="226955"/>
                  </a:lnTo>
                  <a:lnTo>
                    <a:pt x="340245" y="205861"/>
                  </a:lnTo>
                  <a:lnTo>
                    <a:pt x="313448" y="160748"/>
                  </a:lnTo>
                  <a:lnTo>
                    <a:pt x="285754" y="115811"/>
                  </a:lnTo>
                  <a:lnTo>
                    <a:pt x="257172" y="71065"/>
                  </a:lnTo>
                  <a:lnTo>
                    <a:pt x="220725" y="16174"/>
                  </a:lnTo>
                  <a:lnTo>
                    <a:pt x="195960" y="3118"/>
                  </a:lnTo>
                  <a:lnTo>
                    <a:pt x="137779" y="0"/>
                  </a:lnTo>
                  <a:close/>
                </a:path>
              </a:pathLst>
            </a:custGeom>
            <a:solidFill>
              <a:srgbClr val="091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154311" y="8818525"/>
              <a:ext cx="297230" cy="218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8462" y="9577247"/>
            <a:ext cx="7543938" cy="416139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algn="ctr"/>
            <a:r>
              <a:rPr lang="en-US" sz="1100" b="1" i="1" dirty="0"/>
              <a:t>EAST COAST DISTRIBUTION, Inc., </a:t>
            </a:r>
            <a:r>
              <a:rPr lang="ru-RU" sz="1100" b="1" i="1" dirty="0"/>
              <a:t>США</a:t>
            </a:r>
            <a:r>
              <a:rPr lang="ru-RU" sz="1100" b="1" dirty="0"/>
              <a:t> -   ДИСТРИБЬЮТОР СИСТЕМ </a:t>
            </a:r>
            <a:r>
              <a:rPr lang="en-US" sz="1100" b="1" dirty="0"/>
              <a:t>SDC </a:t>
            </a:r>
            <a:r>
              <a:rPr lang="ru-RU" sz="1100" b="1" dirty="0"/>
              <a:t>ПРОИЗВОДСТВА </a:t>
            </a:r>
            <a:r>
              <a:rPr lang="en-US" sz="1100" b="1" dirty="0"/>
              <a:t>SONIC DRY CLEAN, Inc., </a:t>
            </a:r>
            <a:r>
              <a:rPr lang="ru-RU" sz="1100" b="1" dirty="0"/>
              <a:t>США </a:t>
            </a:r>
            <a:r>
              <a:rPr lang="ru-RU" sz="1100" dirty="0"/>
              <a:t>  </a:t>
            </a:r>
          </a:p>
          <a:p>
            <a:pPr algn="ctr"/>
            <a:r>
              <a:rPr lang="en-US" sz="1400" b="1" u="sng" dirty="0">
                <a:hlinkClick r:id="rId8"/>
              </a:rPr>
              <a:t>info@ecd-usa.com</a:t>
            </a:r>
            <a:r>
              <a:rPr lang="en-US" sz="1400" b="1" dirty="0"/>
              <a:t>  • Te</a:t>
            </a:r>
            <a:r>
              <a:rPr lang="ru-RU" sz="1400" b="1" dirty="0"/>
              <a:t>л: + 1 (718) 837-8785</a:t>
            </a:r>
            <a:endParaRPr lang="ru-RU" sz="1400" dirty="0">
              <a:latin typeface="Lato Heavy"/>
              <a:cs typeface="Lato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951</Words>
  <Application>Microsoft Office PowerPoint</Application>
  <PresentationFormat>Custom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Lato</vt:lpstr>
      <vt:lpstr>Lato Black</vt:lpstr>
      <vt:lpstr>Lato Heavy</vt:lpstr>
      <vt:lpstr>Lato Semibold</vt:lpstr>
      <vt:lpstr>Trebuchet MS</vt:lpstr>
      <vt:lpstr>Office Theme</vt:lpstr>
      <vt:lpstr>МИРОВОЙ ЛИДЕР В ТЕХНОЛОГИИ СУХОЙ ОЧИСТКИ ВОЗДУШНЫХ ФИЛЬТРОВ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SDC-Brochure_EMAIL-WEB</dc:title>
  <dc:creator>Christina</dc:creator>
  <cp:lastModifiedBy>Natalia Rakhamimov</cp:lastModifiedBy>
  <cp:revision>47</cp:revision>
  <dcterms:created xsi:type="dcterms:W3CDTF">2020-12-12T17:22:38Z</dcterms:created>
  <dcterms:modified xsi:type="dcterms:W3CDTF">2020-12-14T15:37:21Z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2020-06-29T00:00:00Z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2020-12-12T00:00:00Z</vt:filetime>
  </property>
</Properties>
</file>